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4" r:id="rId1"/>
  </p:sldMasterIdLst>
  <p:notesMasterIdLst>
    <p:notesMasterId r:id="rId136"/>
  </p:notesMasterIdLst>
  <p:handoutMasterIdLst>
    <p:handoutMasterId r:id="rId137"/>
  </p:handoutMasterIdLst>
  <p:sldIdLst>
    <p:sldId id="256" r:id="rId2"/>
    <p:sldId id="260" r:id="rId3"/>
    <p:sldId id="262" r:id="rId4"/>
    <p:sldId id="263" r:id="rId5"/>
    <p:sldId id="261" r:id="rId6"/>
    <p:sldId id="259" r:id="rId7"/>
    <p:sldId id="264" r:id="rId8"/>
    <p:sldId id="402" r:id="rId9"/>
    <p:sldId id="279" r:id="rId10"/>
    <p:sldId id="290" r:id="rId11"/>
    <p:sldId id="280" r:id="rId12"/>
    <p:sldId id="281" r:id="rId13"/>
    <p:sldId id="282" r:id="rId14"/>
    <p:sldId id="283" r:id="rId15"/>
    <p:sldId id="291" r:id="rId16"/>
    <p:sldId id="284" r:id="rId17"/>
    <p:sldId id="285" r:id="rId18"/>
    <p:sldId id="286" r:id="rId19"/>
    <p:sldId id="287" r:id="rId20"/>
    <p:sldId id="288" r:id="rId21"/>
    <p:sldId id="289" r:id="rId22"/>
    <p:sldId id="293" r:id="rId23"/>
    <p:sldId id="292" r:id="rId24"/>
    <p:sldId id="294" r:id="rId25"/>
    <p:sldId id="295" r:id="rId26"/>
    <p:sldId id="296" r:id="rId27"/>
    <p:sldId id="297" r:id="rId28"/>
    <p:sldId id="298" r:id="rId29"/>
    <p:sldId id="300" r:id="rId30"/>
    <p:sldId id="301" r:id="rId31"/>
    <p:sldId id="299" r:id="rId32"/>
    <p:sldId id="302" r:id="rId33"/>
    <p:sldId id="303" r:id="rId34"/>
    <p:sldId id="304" r:id="rId35"/>
    <p:sldId id="305" r:id="rId36"/>
    <p:sldId id="306" r:id="rId37"/>
    <p:sldId id="308" r:id="rId38"/>
    <p:sldId id="307" r:id="rId39"/>
    <p:sldId id="309" r:id="rId40"/>
    <p:sldId id="312" r:id="rId41"/>
    <p:sldId id="313" r:id="rId42"/>
    <p:sldId id="315" r:id="rId43"/>
    <p:sldId id="314" r:id="rId44"/>
    <p:sldId id="316" r:id="rId45"/>
    <p:sldId id="317" r:id="rId46"/>
    <p:sldId id="318" r:id="rId47"/>
    <p:sldId id="319" r:id="rId48"/>
    <p:sldId id="320" r:id="rId49"/>
    <p:sldId id="321" r:id="rId50"/>
    <p:sldId id="322" r:id="rId51"/>
    <p:sldId id="323" r:id="rId52"/>
    <p:sldId id="324" r:id="rId53"/>
    <p:sldId id="325" r:id="rId54"/>
    <p:sldId id="327" r:id="rId55"/>
    <p:sldId id="326" r:id="rId56"/>
    <p:sldId id="328" r:id="rId57"/>
    <p:sldId id="329" r:id="rId58"/>
    <p:sldId id="330" r:id="rId59"/>
    <p:sldId id="331" r:id="rId60"/>
    <p:sldId id="332" r:id="rId61"/>
    <p:sldId id="333" r:id="rId62"/>
    <p:sldId id="338" r:id="rId63"/>
    <p:sldId id="339" r:id="rId64"/>
    <p:sldId id="334" r:id="rId65"/>
    <p:sldId id="335" r:id="rId66"/>
    <p:sldId id="336" r:id="rId67"/>
    <p:sldId id="340" r:id="rId68"/>
    <p:sldId id="341" r:id="rId69"/>
    <p:sldId id="337" r:id="rId70"/>
    <p:sldId id="342" r:id="rId71"/>
    <p:sldId id="343" r:id="rId72"/>
    <p:sldId id="344" r:id="rId73"/>
    <p:sldId id="345" r:id="rId74"/>
    <p:sldId id="346" r:id="rId75"/>
    <p:sldId id="348" r:id="rId76"/>
    <p:sldId id="347" r:id="rId77"/>
    <p:sldId id="349" r:id="rId78"/>
    <p:sldId id="311" r:id="rId79"/>
    <p:sldId id="310" r:id="rId80"/>
    <p:sldId id="350" r:id="rId81"/>
    <p:sldId id="351" r:id="rId82"/>
    <p:sldId id="352" r:id="rId83"/>
    <p:sldId id="353" r:id="rId84"/>
    <p:sldId id="354" r:id="rId85"/>
    <p:sldId id="355" r:id="rId86"/>
    <p:sldId id="356" r:id="rId87"/>
    <p:sldId id="357" r:id="rId88"/>
    <p:sldId id="358" r:id="rId89"/>
    <p:sldId id="359" r:id="rId90"/>
    <p:sldId id="360" r:id="rId91"/>
    <p:sldId id="361" r:id="rId92"/>
    <p:sldId id="362" r:id="rId93"/>
    <p:sldId id="367" r:id="rId94"/>
    <p:sldId id="365" r:id="rId95"/>
    <p:sldId id="363" r:id="rId96"/>
    <p:sldId id="366" r:id="rId97"/>
    <p:sldId id="364" r:id="rId98"/>
    <p:sldId id="368" r:id="rId99"/>
    <p:sldId id="369" r:id="rId100"/>
    <p:sldId id="370" r:id="rId101"/>
    <p:sldId id="371" r:id="rId102"/>
    <p:sldId id="372" r:id="rId103"/>
    <p:sldId id="373" r:id="rId104"/>
    <p:sldId id="374" r:id="rId105"/>
    <p:sldId id="375" r:id="rId106"/>
    <p:sldId id="376" r:id="rId107"/>
    <p:sldId id="377" r:id="rId108"/>
    <p:sldId id="379" r:id="rId109"/>
    <p:sldId id="378" r:id="rId110"/>
    <p:sldId id="380" r:id="rId111"/>
    <p:sldId id="381" r:id="rId112"/>
    <p:sldId id="382" r:id="rId113"/>
    <p:sldId id="383" r:id="rId114"/>
    <p:sldId id="384" r:id="rId115"/>
    <p:sldId id="386" r:id="rId116"/>
    <p:sldId id="385" r:id="rId117"/>
    <p:sldId id="387" r:id="rId118"/>
    <p:sldId id="389" r:id="rId119"/>
    <p:sldId id="388" r:id="rId120"/>
    <p:sldId id="390" r:id="rId121"/>
    <p:sldId id="391" r:id="rId122"/>
    <p:sldId id="392" r:id="rId123"/>
    <p:sldId id="393" r:id="rId124"/>
    <p:sldId id="394" r:id="rId125"/>
    <p:sldId id="395" r:id="rId126"/>
    <p:sldId id="396" r:id="rId127"/>
    <p:sldId id="397" r:id="rId128"/>
    <p:sldId id="398" r:id="rId129"/>
    <p:sldId id="399" r:id="rId130"/>
    <p:sldId id="400" r:id="rId131"/>
    <p:sldId id="401" r:id="rId132"/>
    <p:sldId id="278" r:id="rId133"/>
    <p:sldId id="275" r:id="rId134"/>
    <p:sldId id="266" r:id="rId1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ABD2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20" autoAdjust="0"/>
    <p:restoredTop sz="94660"/>
  </p:normalViewPr>
  <p:slideViewPr>
    <p:cSldViewPr snapToGrid="0">
      <p:cViewPr varScale="1">
        <p:scale>
          <a:sx n="92" d="100"/>
          <a:sy n="92" d="100"/>
        </p:scale>
        <p:origin x="50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smtClean="0"/>
              <a:t>BUTTERFLIES OF LEBANON</a:t>
            </a: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58D822-B7D2-43D8-93BC-5C3359E9724F}" type="datetimeFigureOut">
              <a:rPr lang="en-US" smtClean="0"/>
              <a:t>2/22/2019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F14F9D-D2C7-47FF-8BBE-5CECD26C465D}" type="slidenum">
              <a:rPr lang="en-US" smtClean="0"/>
              <a:t>‹#›</a:t>
            </a:fld>
            <a:endParaRPr lang="en-US"/>
          </a:p>
        </p:txBody>
      </p:sp>
    </p:spTree>
    <p:extLst>
      <p:ext uri="{BB962C8B-B14F-4D97-AF65-F5344CB8AC3E}">
        <p14:creationId xmlns:p14="http://schemas.microsoft.com/office/powerpoint/2010/main" val="25355193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smtClean="0"/>
              <a:t>BUTTERFLIES OF LEBANON</a:t>
            </a: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7E1874-34B3-412B-BC8F-0011EEB01B28}" type="datetimeFigureOut">
              <a:rPr lang="en-US" smtClean="0"/>
              <a:t>2/22/2019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B6CC91-53DD-4999-9ED4-8B2693987636}" type="slidenum">
              <a:rPr lang="en-US" smtClean="0"/>
              <a:t>‹#›</a:t>
            </a:fld>
            <a:endParaRPr lang="en-US"/>
          </a:p>
        </p:txBody>
      </p:sp>
    </p:spTree>
    <p:extLst>
      <p:ext uri="{BB962C8B-B14F-4D97-AF65-F5344CB8AC3E}">
        <p14:creationId xmlns:p14="http://schemas.microsoft.com/office/powerpoint/2010/main" val="50896081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9521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4123653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1715655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170104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3855025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9736367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1415940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8304098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0477860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5919172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2790203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02896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4228446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1007343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8457367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8277189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3140851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3837662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1663910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7080382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3258372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3733404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5808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0423828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8896309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1831047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3266843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290411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5713961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4256325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3539595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1679801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4193028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71274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9522608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544307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5378742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1380476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5860017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23993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51372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16341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21450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72976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96951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59841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52211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24678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91453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61857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58538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51272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82050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8718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14925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611916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12234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57511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319594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267640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14919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624014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980336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45082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262812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732275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465686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22883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576927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636948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35628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980261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118279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965884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913095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2496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252551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84323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30886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484408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416989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61165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602413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98417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101480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635193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09265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360859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086857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96849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564648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822665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550709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397191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057445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633340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812956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849756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630293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425023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34733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697149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236108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351097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036005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838370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540682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257877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620126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367258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813029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54521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885667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600220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872100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255835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6671012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325921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475087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717638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53118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658184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94384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5494300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705787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113989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7315947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0104982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121232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4940959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4505385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0428728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6238614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51934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6" name="Group 25"/>
          <p:cNvGrpSpPr/>
          <p:nvPr/>
        </p:nvGrpSpPr>
        <p:grpSpPr>
          <a:xfrm>
            <a:off x="-1" y="-2313"/>
            <a:ext cx="12192001" cy="6924496"/>
            <a:chOff x="-1" y="-2313"/>
            <a:chExt cx="12192001" cy="6924496"/>
          </a:xfrm>
        </p:grpSpPr>
        <p:sp>
          <p:nvSpPr>
            <p:cNvPr id="25" name="Freeform 13"/>
            <p:cNvSpPr>
              <a:spLocks noEditPoints="1"/>
            </p:cNvSpPr>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solidFill>
            <a:ln>
              <a:noFill/>
            </a:ln>
          </p:spPr>
        </p:sp>
        <p:sp>
          <p:nvSpPr>
            <p:cNvPr id="18" name="Freeform 9"/>
            <p:cNvSpPr>
              <a:spLocks noEditPoints="1"/>
            </p:cNvSpPr>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solidFill>
            <a:ln>
              <a:noFill/>
            </a:ln>
          </p:spPr>
        </p:sp>
        <p:sp>
          <p:nvSpPr>
            <p:cNvPr id="13" name="Freeform 5"/>
            <p:cNvSpPr>
              <a:spLocks noEditPoints="1"/>
            </p:cNvSpPr>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solidFill>
            <a:ln>
              <a:noFill/>
            </a:ln>
          </p:spPr>
        </p:sp>
      </p:grpSp>
      <p:sp>
        <p:nvSpPr>
          <p:cNvPr id="4" name="Date Placeholder 3"/>
          <p:cNvSpPr>
            <a:spLocks noGrp="1"/>
          </p:cNvSpPr>
          <p:nvPr>
            <p:ph type="dt" sz="half" idx="10"/>
          </p:nvPr>
        </p:nvSpPr>
        <p:spPr>
          <a:xfrm>
            <a:off x="8973319" y="6442524"/>
            <a:ext cx="2743200" cy="365125"/>
          </a:xfrm>
        </p:spPr>
        <p:txBody>
          <a:bodyPr/>
          <a:lstStyle/>
          <a:p>
            <a:fld id="{C7E249A0-B3CF-4CCC-A33C-70D3BBFDBA00}" type="datetime1">
              <a:rPr lang="en-US" smtClean="0"/>
              <a:t>2/22/2019</a:t>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r>
              <a:rPr lang="en-US" smtClean="0"/>
              <a:t>BUTTERFLIES OF LEBANON, Husein Zorkot © 2019</a:t>
            </a:r>
            <a:endParaRPr lang="en-US" dirty="0"/>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D57F1E4F-1CFF-5643-939E-217C01CDF565}" type="slidenum">
              <a:rPr lang="en-US" smtClean="0"/>
              <a:pPr/>
              <a:t>‹#›</a:t>
            </a:fld>
            <a:endParaRPr lang="en-US" dirty="0"/>
          </a:p>
        </p:txBody>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4121320929"/>
      </p:ext>
    </p:extLst>
  </p:cSld>
  <p:clrMapOvr>
    <a:masterClrMapping/>
  </p:clrMapOvr>
  <p:extLst mod="1">
    <p:ext uri="{DCECCB84-F9BA-43D5-87BE-67443E8EF086}">
      <p15:sldGuideLst xmlns:p15="http://schemas.microsoft.com/office/powerpoint/2012/main">
        <p15:guide id="4294967295"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F7E8240-D1C7-4399-A7A8-6127508A4E2B}" type="datetime1">
              <a:rPr lang="en-US" smtClean="0"/>
              <a:t>2/22/2019</a:t>
            </a:fld>
            <a:endParaRPr lang="en-US" dirty="0"/>
          </a:p>
        </p:txBody>
      </p:sp>
      <p:sp>
        <p:nvSpPr>
          <p:cNvPr id="5" name="Footer Placeholder 4"/>
          <p:cNvSpPr>
            <a:spLocks noGrp="1"/>
          </p:cNvSpPr>
          <p:nvPr>
            <p:ph type="ftr" sz="quarter" idx="11"/>
          </p:nvPr>
        </p:nvSpPr>
        <p:spPr/>
        <p:txBody>
          <a:bodyPr/>
          <a:lstStyle/>
          <a:p>
            <a:r>
              <a:rPr lang="en-US" smtClean="0"/>
              <a:t>BUTTERFLIES OF LEBANON, Husein Zorkot © 2019</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8232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9" name="Freeform 5"/>
          <p:cNvSpPr>
            <a:spLocks noEditPoints="1"/>
          </p:cNvSpPr>
          <p:nvPr/>
        </p:nvSpPr>
        <p:spPr bwMode="auto">
          <a:xfrm>
            <a:off x="1" y="4763"/>
            <a:ext cx="3780078" cy="6853237"/>
          </a:xfrm>
          <a:custGeom>
            <a:avLst/>
            <a:gdLst/>
            <a:ahLst/>
            <a:cxnLst/>
            <a:rect l="0" t="0" r="r" b="b"/>
            <a:pathLst>
              <a:path w="1190" h="2160">
                <a:moveTo>
                  <a:pt x="97" y="579"/>
                </a:moveTo>
                <a:cubicBezTo>
                  <a:pt x="92" y="540"/>
                  <a:pt x="109" y="506"/>
                  <a:pt x="122" y="471"/>
                </a:cubicBezTo>
                <a:cubicBezTo>
                  <a:pt x="133" y="442"/>
                  <a:pt x="147" y="414"/>
                  <a:pt x="159" y="385"/>
                </a:cubicBezTo>
                <a:cubicBezTo>
                  <a:pt x="181" y="390"/>
                  <a:pt x="205" y="394"/>
                  <a:pt x="228" y="399"/>
                </a:cubicBezTo>
                <a:cubicBezTo>
                  <a:pt x="252" y="405"/>
                  <a:pt x="275" y="411"/>
                  <a:pt x="301" y="418"/>
                </a:cubicBezTo>
                <a:cubicBezTo>
                  <a:pt x="316" y="360"/>
                  <a:pt x="282" y="314"/>
                  <a:pt x="249" y="269"/>
                </a:cubicBezTo>
                <a:cubicBezTo>
                  <a:pt x="215" y="224"/>
                  <a:pt x="172" y="192"/>
                  <a:pt x="110" y="198"/>
                </a:cubicBezTo>
                <a:cubicBezTo>
                  <a:pt x="111" y="165"/>
                  <a:pt x="112" y="135"/>
                  <a:pt x="112" y="105"/>
                </a:cubicBezTo>
                <a:cubicBezTo>
                  <a:pt x="111" y="75"/>
                  <a:pt x="108" y="45"/>
                  <a:pt x="105" y="10"/>
                </a:cubicBezTo>
                <a:cubicBezTo>
                  <a:pt x="179" y="70"/>
                  <a:pt x="258" y="99"/>
                  <a:pt x="352" y="78"/>
                </a:cubicBezTo>
                <a:cubicBezTo>
                  <a:pt x="356" y="52"/>
                  <a:pt x="344" y="31"/>
                  <a:pt x="336" y="9"/>
                </a:cubicBezTo>
                <a:cubicBezTo>
                  <a:pt x="335" y="6"/>
                  <a:pt x="334" y="3"/>
                  <a:pt x="332" y="0"/>
                </a:cubicBezTo>
                <a:cubicBezTo>
                  <a:pt x="314" y="0"/>
                  <a:pt x="314" y="0"/>
                  <a:pt x="314" y="0"/>
                </a:cubicBezTo>
                <a:cubicBezTo>
                  <a:pt x="323" y="19"/>
                  <a:pt x="330" y="40"/>
                  <a:pt x="334" y="63"/>
                </a:cubicBezTo>
                <a:cubicBezTo>
                  <a:pt x="259" y="82"/>
                  <a:pt x="174" y="51"/>
                  <a:pt x="121" y="0"/>
                </a:cubicBezTo>
                <a:cubicBezTo>
                  <a:pt x="81" y="0"/>
                  <a:pt x="81" y="0"/>
                  <a:pt x="81" y="0"/>
                </a:cubicBezTo>
                <a:cubicBezTo>
                  <a:pt x="97" y="51"/>
                  <a:pt x="98" y="101"/>
                  <a:pt x="93" y="152"/>
                </a:cubicBezTo>
                <a:cubicBezTo>
                  <a:pt x="74" y="70"/>
                  <a:pt x="69" y="27"/>
                  <a:pt x="76" y="0"/>
                </a:cubicBezTo>
                <a:cubicBezTo>
                  <a:pt x="53" y="0"/>
                  <a:pt x="53" y="0"/>
                  <a:pt x="53" y="0"/>
                </a:cubicBezTo>
                <a:cubicBezTo>
                  <a:pt x="51" y="5"/>
                  <a:pt x="49" y="9"/>
                  <a:pt x="47" y="14"/>
                </a:cubicBezTo>
                <a:cubicBezTo>
                  <a:pt x="40" y="28"/>
                  <a:pt x="33" y="42"/>
                  <a:pt x="23" y="52"/>
                </a:cubicBezTo>
                <a:cubicBezTo>
                  <a:pt x="16" y="59"/>
                  <a:pt x="9" y="66"/>
                  <a:pt x="1" y="72"/>
                </a:cubicBezTo>
                <a:cubicBezTo>
                  <a:pt x="1" y="90"/>
                  <a:pt x="1" y="90"/>
                  <a:pt x="1" y="90"/>
                </a:cubicBezTo>
                <a:cubicBezTo>
                  <a:pt x="3" y="89"/>
                  <a:pt x="4" y="88"/>
                  <a:pt x="6" y="88"/>
                </a:cubicBezTo>
                <a:cubicBezTo>
                  <a:pt x="24" y="75"/>
                  <a:pt x="38" y="57"/>
                  <a:pt x="56" y="40"/>
                </a:cubicBezTo>
                <a:cubicBezTo>
                  <a:pt x="70" y="89"/>
                  <a:pt x="71" y="139"/>
                  <a:pt x="73" y="192"/>
                </a:cubicBezTo>
                <a:cubicBezTo>
                  <a:pt x="57" y="187"/>
                  <a:pt x="44" y="180"/>
                  <a:pt x="30" y="178"/>
                </a:cubicBezTo>
                <a:cubicBezTo>
                  <a:pt x="20" y="177"/>
                  <a:pt x="10" y="177"/>
                  <a:pt x="1" y="179"/>
                </a:cubicBezTo>
                <a:cubicBezTo>
                  <a:pt x="1" y="255"/>
                  <a:pt x="1" y="255"/>
                  <a:pt x="1" y="255"/>
                </a:cubicBezTo>
                <a:cubicBezTo>
                  <a:pt x="12" y="246"/>
                  <a:pt x="23" y="234"/>
                  <a:pt x="42" y="241"/>
                </a:cubicBezTo>
                <a:cubicBezTo>
                  <a:pt x="29" y="260"/>
                  <a:pt x="16" y="276"/>
                  <a:pt x="6" y="294"/>
                </a:cubicBezTo>
                <a:cubicBezTo>
                  <a:pt x="4" y="297"/>
                  <a:pt x="3" y="300"/>
                  <a:pt x="1" y="303"/>
                </a:cubicBezTo>
                <a:cubicBezTo>
                  <a:pt x="1" y="432"/>
                  <a:pt x="1" y="432"/>
                  <a:pt x="1" y="432"/>
                </a:cubicBezTo>
                <a:cubicBezTo>
                  <a:pt x="19" y="491"/>
                  <a:pt x="50" y="543"/>
                  <a:pt x="91" y="592"/>
                </a:cubicBezTo>
                <a:cubicBezTo>
                  <a:pt x="94" y="586"/>
                  <a:pt x="97" y="582"/>
                  <a:pt x="97" y="579"/>
                </a:cubicBezTo>
                <a:close/>
                <a:moveTo>
                  <a:pt x="203" y="246"/>
                </a:moveTo>
                <a:cubicBezTo>
                  <a:pt x="242" y="281"/>
                  <a:pt x="270" y="323"/>
                  <a:pt x="287" y="373"/>
                </a:cubicBezTo>
                <a:cubicBezTo>
                  <a:pt x="289" y="380"/>
                  <a:pt x="288" y="387"/>
                  <a:pt x="288" y="391"/>
                </a:cubicBezTo>
                <a:cubicBezTo>
                  <a:pt x="261" y="387"/>
                  <a:pt x="237" y="383"/>
                  <a:pt x="212" y="380"/>
                </a:cubicBezTo>
                <a:cubicBezTo>
                  <a:pt x="190" y="377"/>
                  <a:pt x="170" y="371"/>
                  <a:pt x="157" y="357"/>
                </a:cubicBezTo>
                <a:cubicBezTo>
                  <a:pt x="154" y="332"/>
                  <a:pt x="151" y="311"/>
                  <a:pt x="147" y="287"/>
                </a:cubicBezTo>
                <a:cubicBezTo>
                  <a:pt x="168" y="300"/>
                  <a:pt x="186" y="310"/>
                  <a:pt x="204" y="321"/>
                </a:cubicBezTo>
                <a:cubicBezTo>
                  <a:pt x="184" y="294"/>
                  <a:pt x="153" y="279"/>
                  <a:pt x="143" y="245"/>
                </a:cubicBezTo>
                <a:cubicBezTo>
                  <a:pt x="169" y="230"/>
                  <a:pt x="183" y="230"/>
                  <a:pt x="203" y="246"/>
                </a:cubicBezTo>
                <a:close/>
                <a:moveTo>
                  <a:pt x="40" y="485"/>
                </a:moveTo>
                <a:cubicBezTo>
                  <a:pt x="20" y="445"/>
                  <a:pt x="7" y="403"/>
                  <a:pt x="8" y="358"/>
                </a:cubicBezTo>
                <a:cubicBezTo>
                  <a:pt x="9" y="306"/>
                  <a:pt x="26" y="282"/>
                  <a:pt x="73" y="270"/>
                </a:cubicBezTo>
                <a:cubicBezTo>
                  <a:pt x="69" y="305"/>
                  <a:pt x="60" y="341"/>
                  <a:pt x="70" y="376"/>
                </a:cubicBezTo>
                <a:cubicBezTo>
                  <a:pt x="79" y="342"/>
                  <a:pt x="78" y="305"/>
                  <a:pt x="96" y="274"/>
                </a:cubicBezTo>
                <a:cubicBezTo>
                  <a:pt x="101" y="276"/>
                  <a:pt x="103" y="276"/>
                  <a:pt x="105" y="277"/>
                </a:cubicBezTo>
                <a:cubicBezTo>
                  <a:pt x="107" y="278"/>
                  <a:pt x="109" y="279"/>
                  <a:pt x="110" y="281"/>
                </a:cubicBezTo>
                <a:cubicBezTo>
                  <a:pt x="142" y="328"/>
                  <a:pt x="147" y="378"/>
                  <a:pt x="123" y="430"/>
                </a:cubicBezTo>
                <a:cubicBezTo>
                  <a:pt x="105" y="467"/>
                  <a:pt x="86" y="503"/>
                  <a:pt x="77" y="547"/>
                </a:cubicBezTo>
                <a:cubicBezTo>
                  <a:pt x="65" y="526"/>
                  <a:pt x="50" y="507"/>
                  <a:pt x="40" y="485"/>
                </a:cubicBezTo>
                <a:close/>
                <a:moveTo>
                  <a:pt x="1" y="0"/>
                </a:moveTo>
                <a:cubicBezTo>
                  <a:pt x="1" y="1"/>
                  <a:pt x="1" y="1"/>
                  <a:pt x="1" y="1"/>
                </a:cubicBezTo>
                <a:cubicBezTo>
                  <a:pt x="2" y="1"/>
                  <a:pt x="2" y="0"/>
                  <a:pt x="2" y="0"/>
                </a:cubicBezTo>
                <a:lnTo>
                  <a:pt x="1" y="0"/>
                </a:lnTo>
                <a:close/>
                <a:moveTo>
                  <a:pt x="1052" y="1098"/>
                </a:moveTo>
                <a:cubicBezTo>
                  <a:pt x="1062" y="1083"/>
                  <a:pt x="1075" y="1068"/>
                  <a:pt x="1084" y="1051"/>
                </a:cubicBezTo>
                <a:cubicBezTo>
                  <a:pt x="1099" y="1023"/>
                  <a:pt x="1112" y="994"/>
                  <a:pt x="1092" y="963"/>
                </a:cubicBezTo>
                <a:cubicBezTo>
                  <a:pt x="948" y="958"/>
                  <a:pt x="857" y="1057"/>
                  <a:pt x="855" y="1151"/>
                </a:cubicBezTo>
                <a:cubicBezTo>
                  <a:pt x="788" y="1151"/>
                  <a:pt x="729" y="1127"/>
                  <a:pt x="672" y="1100"/>
                </a:cubicBezTo>
                <a:cubicBezTo>
                  <a:pt x="627" y="1078"/>
                  <a:pt x="589" y="1045"/>
                  <a:pt x="552" y="1010"/>
                </a:cubicBezTo>
                <a:cubicBezTo>
                  <a:pt x="482" y="942"/>
                  <a:pt x="465" y="858"/>
                  <a:pt x="474" y="766"/>
                </a:cubicBezTo>
                <a:cubicBezTo>
                  <a:pt x="491" y="811"/>
                  <a:pt x="520" y="848"/>
                  <a:pt x="547" y="887"/>
                </a:cubicBezTo>
                <a:cubicBezTo>
                  <a:pt x="589" y="949"/>
                  <a:pt x="650" y="975"/>
                  <a:pt x="720" y="988"/>
                </a:cubicBezTo>
                <a:cubicBezTo>
                  <a:pt x="725" y="989"/>
                  <a:pt x="731" y="986"/>
                  <a:pt x="737" y="985"/>
                </a:cubicBezTo>
                <a:cubicBezTo>
                  <a:pt x="734" y="907"/>
                  <a:pt x="723" y="833"/>
                  <a:pt x="681" y="765"/>
                </a:cubicBezTo>
                <a:cubicBezTo>
                  <a:pt x="716" y="759"/>
                  <a:pt x="752" y="766"/>
                  <a:pt x="780" y="738"/>
                </a:cubicBezTo>
                <a:cubicBezTo>
                  <a:pt x="768" y="718"/>
                  <a:pt x="757" y="696"/>
                  <a:pt x="742" y="680"/>
                </a:cubicBezTo>
                <a:cubicBezTo>
                  <a:pt x="720" y="656"/>
                  <a:pt x="696" y="632"/>
                  <a:pt x="669" y="617"/>
                </a:cubicBezTo>
                <a:cubicBezTo>
                  <a:pt x="618" y="588"/>
                  <a:pt x="564" y="572"/>
                  <a:pt x="506" y="597"/>
                </a:cubicBezTo>
                <a:cubicBezTo>
                  <a:pt x="500" y="599"/>
                  <a:pt x="494" y="600"/>
                  <a:pt x="486" y="603"/>
                </a:cubicBezTo>
                <a:cubicBezTo>
                  <a:pt x="486" y="589"/>
                  <a:pt x="485" y="579"/>
                  <a:pt x="485" y="569"/>
                </a:cubicBezTo>
                <a:cubicBezTo>
                  <a:pt x="492" y="456"/>
                  <a:pt x="475" y="348"/>
                  <a:pt x="426" y="246"/>
                </a:cubicBezTo>
                <a:cubicBezTo>
                  <a:pt x="408" y="209"/>
                  <a:pt x="378" y="182"/>
                  <a:pt x="335" y="175"/>
                </a:cubicBezTo>
                <a:cubicBezTo>
                  <a:pt x="316" y="172"/>
                  <a:pt x="297" y="174"/>
                  <a:pt x="285" y="198"/>
                </a:cubicBezTo>
                <a:cubicBezTo>
                  <a:pt x="293" y="206"/>
                  <a:pt x="300" y="215"/>
                  <a:pt x="309" y="222"/>
                </a:cubicBezTo>
                <a:cubicBezTo>
                  <a:pt x="332" y="241"/>
                  <a:pt x="350" y="263"/>
                  <a:pt x="362" y="290"/>
                </a:cubicBezTo>
                <a:cubicBezTo>
                  <a:pt x="397" y="367"/>
                  <a:pt x="418" y="448"/>
                  <a:pt x="425" y="532"/>
                </a:cubicBezTo>
                <a:cubicBezTo>
                  <a:pt x="426" y="539"/>
                  <a:pt x="426" y="548"/>
                  <a:pt x="422" y="553"/>
                </a:cubicBezTo>
                <a:cubicBezTo>
                  <a:pt x="408" y="569"/>
                  <a:pt x="410" y="588"/>
                  <a:pt x="410" y="607"/>
                </a:cubicBezTo>
                <a:cubicBezTo>
                  <a:pt x="409" y="669"/>
                  <a:pt x="383" y="722"/>
                  <a:pt x="349" y="773"/>
                </a:cubicBezTo>
                <a:cubicBezTo>
                  <a:pt x="266" y="679"/>
                  <a:pt x="105" y="682"/>
                  <a:pt x="57" y="750"/>
                </a:cubicBezTo>
                <a:cubicBezTo>
                  <a:pt x="99" y="826"/>
                  <a:pt x="166" y="864"/>
                  <a:pt x="255" y="870"/>
                </a:cubicBezTo>
                <a:cubicBezTo>
                  <a:pt x="186" y="929"/>
                  <a:pt x="108" y="957"/>
                  <a:pt x="18" y="974"/>
                </a:cubicBezTo>
                <a:cubicBezTo>
                  <a:pt x="31" y="918"/>
                  <a:pt x="26" y="869"/>
                  <a:pt x="1" y="826"/>
                </a:cubicBezTo>
                <a:cubicBezTo>
                  <a:pt x="1" y="871"/>
                  <a:pt x="1" y="871"/>
                  <a:pt x="1" y="871"/>
                </a:cubicBezTo>
                <a:cubicBezTo>
                  <a:pt x="5" y="883"/>
                  <a:pt x="5" y="894"/>
                  <a:pt x="1" y="906"/>
                </a:cubicBezTo>
                <a:cubicBezTo>
                  <a:pt x="1" y="1032"/>
                  <a:pt x="1" y="1032"/>
                  <a:pt x="1" y="1032"/>
                </a:cubicBezTo>
                <a:cubicBezTo>
                  <a:pt x="4" y="1026"/>
                  <a:pt x="7" y="1021"/>
                  <a:pt x="9" y="1016"/>
                </a:cubicBezTo>
                <a:cubicBezTo>
                  <a:pt x="97" y="1003"/>
                  <a:pt x="178" y="984"/>
                  <a:pt x="251" y="935"/>
                </a:cubicBezTo>
                <a:cubicBezTo>
                  <a:pt x="247" y="978"/>
                  <a:pt x="241" y="1018"/>
                  <a:pt x="240" y="1058"/>
                </a:cubicBezTo>
                <a:cubicBezTo>
                  <a:pt x="240" y="1101"/>
                  <a:pt x="254" y="1140"/>
                  <a:pt x="286" y="1174"/>
                </a:cubicBezTo>
                <a:cubicBezTo>
                  <a:pt x="390" y="1075"/>
                  <a:pt x="411" y="957"/>
                  <a:pt x="381" y="823"/>
                </a:cubicBezTo>
                <a:cubicBezTo>
                  <a:pt x="392" y="805"/>
                  <a:pt x="404" y="787"/>
                  <a:pt x="417" y="767"/>
                </a:cubicBezTo>
                <a:cubicBezTo>
                  <a:pt x="418" y="860"/>
                  <a:pt x="415" y="950"/>
                  <a:pt x="421" y="1039"/>
                </a:cubicBezTo>
                <a:cubicBezTo>
                  <a:pt x="427" y="1129"/>
                  <a:pt x="449" y="1217"/>
                  <a:pt x="477" y="1301"/>
                </a:cubicBezTo>
                <a:cubicBezTo>
                  <a:pt x="438" y="1354"/>
                  <a:pt x="401" y="1406"/>
                  <a:pt x="382" y="1467"/>
                </a:cubicBezTo>
                <a:cubicBezTo>
                  <a:pt x="364" y="1521"/>
                  <a:pt x="355" y="1576"/>
                  <a:pt x="374" y="1632"/>
                </a:cubicBezTo>
                <a:cubicBezTo>
                  <a:pt x="381" y="1654"/>
                  <a:pt x="385" y="1678"/>
                  <a:pt x="405" y="1695"/>
                </a:cubicBezTo>
                <a:cubicBezTo>
                  <a:pt x="491" y="1652"/>
                  <a:pt x="534" y="1580"/>
                  <a:pt x="554" y="1487"/>
                </a:cubicBezTo>
                <a:cubicBezTo>
                  <a:pt x="574" y="1516"/>
                  <a:pt x="590" y="1541"/>
                  <a:pt x="608" y="1565"/>
                </a:cubicBezTo>
                <a:cubicBezTo>
                  <a:pt x="627" y="1589"/>
                  <a:pt x="647" y="1611"/>
                  <a:pt x="668" y="1636"/>
                </a:cubicBezTo>
                <a:cubicBezTo>
                  <a:pt x="617" y="1671"/>
                  <a:pt x="602" y="1723"/>
                  <a:pt x="605" y="1780"/>
                </a:cubicBezTo>
                <a:cubicBezTo>
                  <a:pt x="607" y="1835"/>
                  <a:pt x="609" y="1892"/>
                  <a:pt x="658" y="1927"/>
                </a:cubicBezTo>
                <a:cubicBezTo>
                  <a:pt x="674" y="1906"/>
                  <a:pt x="688" y="1887"/>
                  <a:pt x="703" y="1868"/>
                </a:cubicBezTo>
                <a:cubicBezTo>
                  <a:pt x="718" y="1848"/>
                  <a:pt x="734" y="1830"/>
                  <a:pt x="748" y="1813"/>
                </a:cubicBezTo>
                <a:cubicBezTo>
                  <a:pt x="775" y="1828"/>
                  <a:pt x="804" y="1841"/>
                  <a:pt x="830" y="1857"/>
                </a:cubicBezTo>
                <a:cubicBezTo>
                  <a:pt x="862" y="1876"/>
                  <a:pt x="897" y="1891"/>
                  <a:pt x="918" y="1925"/>
                </a:cubicBezTo>
                <a:cubicBezTo>
                  <a:pt x="920" y="1928"/>
                  <a:pt x="924" y="1928"/>
                  <a:pt x="931" y="1932"/>
                </a:cubicBezTo>
                <a:cubicBezTo>
                  <a:pt x="932" y="1852"/>
                  <a:pt x="919" y="1780"/>
                  <a:pt x="882" y="1713"/>
                </a:cubicBezTo>
                <a:cubicBezTo>
                  <a:pt x="914" y="1710"/>
                  <a:pt x="946" y="1712"/>
                  <a:pt x="973" y="1702"/>
                </a:cubicBezTo>
                <a:cubicBezTo>
                  <a:pt x="1002" y="1693"/>
                  <a:pt x="1024" y="1670"/>
                  <a:pt x="1046" y="1639"/>
                </a:cubicBezTo>
                <a:cubicBezTo>
                  <a:pt x="1006" y="1649"/>
                  <a:pt x="978" y="1637"/>
                  <a:pt x="952" y="1619"/>
                </a:cubicBezTo>
                <a:cubicBezTo>
                  <a:pt x="936" y="1608"/>
                  <a:pt x="919" y="1598"/>
                  <a:pt x="904" y="1586"/>
                </a:cubicBezTo>
                <a:cubicBezTo>
                  <a:pt x="875" y="1563"/>
                  <a:pt x="843" y="1550"/>
                  <a:pt x="807" y="1545"/>
                </a:cubicBezTo>
                <a:cubicBezTo>
                  <a:pt x="775" y="1541"/>
                  <a:pt x="742" y="1545"/>
                  <a:pt x="718" y="1571"/>
                </a:cubicBezTo>
                <a:cubicBezTo>
                  <a:pt x="708" y="1581"/>
                  <a:pt x="702" y="1595"/>
                  <a:pt x="693" y="1609"/>
                </a:cubicBezTo>
                <a:cubicBezTo>
                  <a:pt x="662" y="1566"/>
                  <a:pt x="632" y="1527"/>
                  <a:pt x="611" y="1480"/>
                </a:cubicBezTo>
                <a:cubicBezTo>
                  <a:pt x="636" y="1482"/>
                  <a:pt x="658" y="1487"/>
                  <a:pt x="680" y="1485"/>
                </a:cubicBezTo>
                <a:cubicBezTo>
                  <a:pt x="708" y="1483"/>
                  <a:pt x="736" y="1481"/>
                  <a:pt x="759" y="1461"/>
                </a:cubicBezTo>
                <a:cubicBezTo>
                  <a:pt x="767" y="1453"/>
                  <a:pt x="772" y="1444"/>
                  <a:pt x="765" y="1435"/>
                </a:cubicBezTo>
                <a:cubicBezTo>
                  <a:pt x="750" y="1413"/>
                  <a:pt x="735" y="1388"/>
                  <a:pt x="715" y="1369"/>
                </a:cubicBezTo>
                <a:cubicBezTo>
                  <a:pt x="673" y="1331"/>
                  <a:pt x="622" y="1309"/>
                  <a:pt x="565" y="1302"/>
                </a:cubicBezTo>
                <a:cubicBezTo>
                  <a:pt x="547" y="1299"/>
                  <a:pt x="529" y="1301"/>
                  <a:pt x="509" y="1300"/>
                </a:cubicBezTo>
                <a:cubicBezTo>
                  <a:pt x="481" y="1195"/>
                  <a:pt x="462" y="1089"/>
                  <a:pt x="470" y="980"/>
                </a:cubicBezTo>
                <a:cubicBezTo>
                  <a:pt x="537" y="1073"/>
                  <a:pt x="627" y="1132"/>
                  <a:pt x="737" y="1167"/>
                </a:cubicBezTo>
                <a:cubicBezTo>
                  <a:pt x="729" y="1229"/>
                  <a:pt x="750" y="1282"/>
                  <a:pt x="789" y="1328"/>
                </a:cubicBezTo>
                <a:cubicBezTo>
                  <a:pt x="828" y="1374"/>
                  <a:pt x="875" y="1407"/>
                  <a:pt x="938" y="1414"/>
                </a:cubicBezTo>
                <a:cubicBezTo>
                  <a:pt x="943" y="1367"/>
                  <a:pt x="942" y="1322"/>
                  <a:pt x="923" y="1280"/>
                </a:cubicBezTo>
                <a:cubicBezTo>
                  <a:pt x="905" y="1239"/>
                  <a:pt x="882" y="1202"/>
                  <a:pt x="842" y="1176"/>
                </a:cubicBezTo>
                <a:cubicBezTo>
                  <a:pt x="859" y="1168"/>
                  <a:pt x="867" y="1176"/>
                  <a:pt x="876" y="1184"/>
                </a:cubicBezTo>
                <a:cubicBezTo>
                  <a:pt x="900" y="1205"/>
                  <a:pt x="925" y="1223"/>
                  <a:pt x="956" y="1232"/>
                </a:cubicBezTo>
                <a:cubicBezTo>
                  <a:pt x="990" y="1242"/>
                  <a:pt x="1025" y="1254"/>
                  <a:pt x="1060" y="1247"/>
                </a:cubicBezTo>
                <a:cubicBezTo>
                  <a:pt x="1106" y="1236"/>
                  <a:pt x="1148" y="1214"/>
                  <a:pt x="1182" y="1180"/>
                </a:cubicBezTo>
                <a:cubicBezTo>
                  <a:pt x="1186" y="1176"/>
                  <a:pt x="1187" y="1168"/>
                  <a:pt x="1190" y="1159"/>
                </a:cubicBezTo>
                <a:cubicBezTo>
                  <a:pt x="1144" y="1139"/>
                  <a:pt x="1099" y="1119"/>
                  <a:pt x="1052" y="1098"/>
                </a:cubicBezTo>
                <a:close/>
                <a:moveTo>
                  <a:pt x="603" y="609"/>
                </a:moveTo>
                <a:cubicBezTo>
                  <a:pt x="634" y="612"/>
                  <a:pt x="659" y="628"/>
                  <a:pt x="683" y="646"/>
                </a:cubicBezTo>
                <a:cubicBezTo>
                  <a:pt x="721" y="674"/>
                  <a:pt x="744" y="701"/>
                  <a:pt x="757" y="735"/>
                </a:cubicBezTo>
                <a:cubicBezTo>
                  <a:pt x="695" y="762"/>
                  <a:pt x="657" y="745"/>
                  <a:pt x="630" y="681"/>
                </a:cubicBezTo>
                <a:cubicBezTo>
                  <a:pt x="645" y="688"/>
                  <a:pt x="657" y="693"/>
                  <a:pt x="675" y="701"/>
                </a:cubicBezTo>
                <a:cubicBezTo>
                  <a:pt x="642" y="655"/>
                  <a:pt x="588" y="658"/>
                  <a:pt x="552" y="630"/>
                </a:cubicBezTo>
                <a:cubicBezTo>
                  <a:pt x="566" y="611"/>
                  <a:pt x="578" y="607"/>
                  <a:pt x="603" y="609"/>
                </a:cubicBezTo>
                <a:close/>
                <a:moveTo>
                  <a:pt x="505" y="718"/>
                </a:moveTo>
                <a:cubicBezTo>
                  <a:pt x="506" y="713"/>
                  <a:pt x="510" y="707"/>
                  <a:pt x="513" y="700"/>
                </a:cubicBezTo>
                <a:cubicBezTo>
                  <a:pt x="540" y="743"/>
                  <a:pt x="564" y="783"/>
                  <a:pt x="590" y="823"/>
                </a:cubicBezTo>
                <a:cubicBezTo>
                  <a:pt x="593" y="828"/>
                  <a:pt x="601" y="831"/>
                  <a:pt x="613" y="840"/>
                </a:cubicBezTo>
                <a:cubicBezTo>
                  <a:pt x="577" y="789"/>
                  <a:pt x="558" y="740"/>
                  <a:pt x="536" y="690"/>
                </a:cubicBezTo>
                <a:cubicBezTo>
                  <a:pt x="559" y="677"/>
                  <a:pt x="580" y="682"/>
                  <a:pt x="596" y="695"/>
                </a:cubicBezTo>
                <a:cubicBezTo>
                  <a:pt x="661" y="749"/>
                  <a:pt x="703" y="817"/>
                  <a:pt x="716" y="901"/>
                </a:cubicBezTo>
                <a:cubicBezTo>
                  <a:pt x="719" y="924"/>
                  <a:pt x="719" y="948"/>
                  <a:pt x="721" y="973"/>
                </a:cubicBezTo>
                <a:cubicBezTo>
                  <a:pt x="654" y="958"/>
                  <a:pt x="596" y="935"/>
                  <a:pt x="558" y="877"/>
                </a:cubicBezTo>
                <a:cubicBezTo>
                  <a:pt x="548" y="862"/>
                  <a:pt x="536" y="848"/>
                  <a:pt x="526" y="833"/>
                </a:cubicBezTo>
                <a:cubicBezTo>
                  <a:pt x="504" y="798"/>
                  <a:pt x="499" y="759"/>
                  <a:pt x="505" y="718"/>
                </a:cubicBezTo>
                <a:close/>
                <a:moveTo>
                  <a:pt x="363" y="220"/>
                </a:moveTo>
                <a:cubicBezTo>
                  <a:pt x="386" y="221"/>
                  <a:pt x="386" y="221"/>
                  <a:pt x="400" y="245"/>
                </a:cubicBezTo>
                <a:cubicBezTo>
                  <a:pt x="366" y="242"/>
                  <a:pt x="366" y="242"/>
                  <a:pt x="363" y="220"/>
                </a:cubicBezTo>
                <a:close/>
                <a:moveTo>
                  <a:pt x="792" y="1613"/>
                </a:moveTo>
                <a:cubicBezTo>
                  <a:pt x="807" y="1614"/>
                  <a:pt x="823" y="1617"/>
                  <a:pt x="840" y="1615"/>
                </a:cubicBezTo>
                <a:cubicBezTo>
                  <a:pt x="820" y="1609"/>
                  <a:pt x="801" y="1602"/>
                  <a:pt x="779" y="1594"/>
                </a:cubicBezTo>
                <a:cubicBezTo>
                  <a:pt x="798" y="1577"/>
                  <a:pt x="818" y="1575"/>
                  <a:pt x="839" y="1580"/>
                </a:cubicBezTo>
                <a:cubicBezTo>
                  <a:pt x="865" y="1586"/>
                  <a:pt x="890" y="1594"/>
                  <a:pt x="912" y="1611"/>
                </a:cubicBezTo>
                <a:cubicBezTo>
                  <a:pt x="938" y="1631"/>
                  <a:pt x="968" y="1646"/>
                  <a:pt x="999" y="1665"/>
                </a:cubicBezTo>
                <a:cubicBezTo>
                  <a:pt x="989" y="1683"/>
                  <a:pt x="973" y="1689"/>
                  <a:pt x="956" y="1691"/>
                </a:cubicBezTo>
                <a:cubicBezTo>
                  <a:pt x="926" y="1694"/>
                  <a:pt x="894" y="1703"/>
                  <a:pt x="868" y="1677"/>
                </a:cubicBezTo>
                <a:cubicBezTo>
                  <a:pt x="843" y="1677"/>
                  <a:pt x="831" y="1654"/>
                  <a:pt x="810" y="1646"/>
                </a:cubicBezTo>
                <a:cubicBezTo>
                  <a:pt x="790" y="1639"/>
                  <a:pt x="770" y="1634"/>
                  <a:pt x="748" y="1627"/>
                </a:cubicBezTo>
                <a:cubicBezTo>
                  <a:pt x="760" y="1609"/>
                  <a:pt x="776" y="1612"/>
                  <a:pt x="792" y="1613"/>
                </a:cubicBezTo>
                <a:close/>
                <a:moveTo>
                  <a:pt x="722" y="1695"/>
                </a:moveTo>
                <a:cubicBezTo>
                  <a:pt x="722" y="1693"/>
                  <a:pt x="724" y="1691"/>
                  <a:pt x="727" y="1687"/>
                </a:cubicBezTo>
                <a:cubicBezTo>
                  <a:pt x="760" y="1700"/>
                  <a:pt x="783" y="1729"/>
                  <a:pt x="812" y="1750"/>
                </a:cubicBezTo>
                <a:cubicBezTo>
                  <a:pt x="797" y="1716"/>
                  <a:pt x="768" y="1694"/>
                  <a:pt x="742" y="1669"/>
                </a:cubicBezTo>
                <a:cubicBezTo>
                  <a:pt x="786" y="1649"/>
                  <a:pt x="815" y="1657"/>
                  <a:pt x="848" y="1697"/>
                </a:cubicBezTo>
                <a:cubicBezTo>
                  <a:pt x="877" y="1732"/>
                  <a:pt x="893" y="1773"/>
                  <a:pt x="903" y="1816"/>
                </a:cubicBezTo>
                <a:cubicBezTo>
                  <a:pt x="909" y="1839"/>
                  <a:pt x="910" y="1864"/>
                  <a:pt x="913" y="1888"/>
                </a:cubicBezTo>
                <a:cubicBezTo>
                  <a:pt x="878" y="1859"/>
                  <a:pt x="841" y="1843"/>
                  <a:pt x="804" y="1825"/>
                </a:cubicBezTo>
                <a:cubicBezTo>
                  <a:pt x="752" y="1800"/>
                  <a:pt x="725" y="1758"/>
                  <a:pt x="721" y="1701"/>
                </a:cubicBezTo>
                <a:cubicBezTo>
                  <a:pt x="720" y="1699"/>
                  <a:pt x="721" y="1697"/>
                  <a:pt x="722" y="1695"/>
                </a:cubicBezTo>
                <a:close/>
                <a:moveTo>
                  <a:pt x="672" y="1791"/>
                </a:moveTo>
                <a:cubicBezTo>
                  <a:pt x="679" y="1772"/>
                  <a:pt x="687" y="1752"/>
                  <a:pt x="695" y="1730"/>
                </a:cubicBezTo>
                <a:cubicBezTo>
                  <a:pt x="708" y="1750"/>
                  <a:pt x="719" y="1769"/>
                  <a:pt x="731" y="1790"/>
                </a:cubicBezTo>
                <a:cubicBezTo>
                  <a:pt x="730" y="1809"/>
                  <a:pt x="719" y="1826"/>
                  <a:pt x="703" y="1842"/>
                </a:cubicBezTo>
                <a:cubicBezTo>
                  <a:pt x="686" y="1860"/>
                  <a:pt x="669" y="1879"/>
                  <a:pt x="651" y="1899"/>
                </a:cubicBezTo>
                <a:cubicBezTo>
                  <a:pt x="649" y="1895"/>
                  <a:pt x="643" y="1890"/>
                  <a:pt x="641" y="1884"/>
                </a:cubicBezTo>
                <a:cubicBezTo>
                  <a:pt x="622" y="1835"/>
                  <a:pt x="617" y="1784"/>
                  <a:pt x="627" y="1732"/>
                </a:cubicBezTo>
                <a:cubicBezTo>
                  <a:pt x="631" y="1707"/>
                  <a:pt x="643" y="1698"/>
                  <a:pt x="672" y="1694"/>
                </a:cubicBezTo>
                <a:cubicBezTo>
                  <a:pt x="686" y="1726"/>
                  <a:pt x="671" y="1758"/>
                  <a:pt x="672" y="1791"/>
                </a:cubicBezTo>
                <a:close/>
                <a:moveTo>
                  <a:pt x="653" y="1590"/>
                </a:moveTo>
                <a:cubicBezTo>
                  <a:pt x="615" y="1552"/>
                  <a:pt x="583" y="1510"/>
                  <a:pt x="563" y="1456"/>
                </a:cubicBezTo>
                <a:cubicBezTo>
                  <a:pt x="588" y="1470"/>
                  <a:pt x="612" y="1505"/>
                  <a:pt x="653" y="1590"/>
                </a:cubicBezTo>
                <a:close/>
                <a:moveTo>
                  <a:pt x="552" y="1340"/>
                </a:moveTo>
                <a:cubicBezTo>
                  <a:pt x="601" y="1301"/>
                  <a:pt x="729" y="1372"/>
                  <a:pt x="747" y="1450"/>
                </a:cubicBezTo>
                <a:cubicBezTo>
                  <a:pt x="715" y="1471"/>
                  <a:pt x="680" y="1473"/>
                  <a:pt x="645" y="1468"/>
                </a:cubicBezTo>
                <a:cubicBezTo>
                  <a:pt x="630" y="1466"/>
                  <a:pt x="616" y="1460"/>
                  <a:pt x="602" y="1454"/>
                </a:cubicBezTo>
                <a:cubicBezTo>
                  <a:pt x="568" y="1438"/>
                  <a:pt x="547" y="1413"/>
                  <a:pt x="548" y="1369"/>
                </a:cubicBezTo>
                <a:cubicBezTo>
                  <a:pt x="584" y="1389"/>
                  <a:pt x="614" y="1418"/>
                  <a:pt x="661" y="1423"/>
                </a:cubicBezTo>
                <a:cubicBezTo>
                  <a:pt x="621" y="1395"/>
                  <a:pt x="576" y="1381"/>
                  <a:pt x="552" y="1340"/>
                </a:cubicBezTo>
                <a:close/>
                <a:moveTo>
                  <a:pt x="467" y="1493"/>
                </a:moveTo>
                <a:cubicBezTo>
                  <a:pt x="480" y="1460"/>
                  <a:pt x="493" y="1428"/>
                  <a:pt x="507" y="1393"/>
                </a:cubicBezTo>
                <a:cubicBezTo>
                  <a:pt x="528" y="1408"/>
                  <a:pt x="535" y="1428"/>
                  <a:pt x="537" y="1449"/>
                </a:cubicBezTo>
                <a:cubicBezTo>
                  <a:pt x="543" y="1532"/>
                  <a:pt x="493" y="1634"/>
                  <a:pt x="409" y="1672"/>
                </a:cubicBezTo>
                <a:cubicBezTo>
                  <a:pt x="371" y="1601"/>
                  <a:pt x="369" y="1529"/>
                  <a:pt x="403" y="1460"/>
                </a:cubicBezTo>
                <a:cubicBezTo>
                  <a:pt x="429" y="1407"/>
                  <a:pt x="458" y="1386"/>
                  <a:pt x="485" y="1387"/>
                </a:cubicBezTo>
                <a:cubicBezTo>
                  <a:pt x="477" y="1422"/>
                  <a:pt x="469" y="1456"/>
                  <a:pt x="461" y="1491"/>
                </a:cubicBezTo>
                <a:cubicBezTo>
                  <a:pt x="463" y="1492"/>
                  <a:pt x="465" y="1492"/>
                  <a:pt x="467" y="1493"/>
                </a:cubicBezTo>
                <a:close/>
                <a:moveTo>
                  <a:pt x="74" y="747"/>
                </a:moveTo>
                <a:cubicBezTo>
                  <a:pt x="122" y="725"/>
                  <a:pt x="170" y="706"/>
                  <a:pt x="224" y="721"/>
                </a:cubicBezTo>
                <a:cubicBezTo>
                  <a:pt x="259" y="731"/>
                  <a:pt x="281" y="755"/>
                  <a:pt x="296" y="795"/>
                </a:cubicBezTo>
                <a:cubicBezTo>
                  <a:pt x="253" y="775"/>
                  <a:pt x="213" y="768"/>
                  <a:pt x="177" y="772"/>
                </a:cubicBezTo>
                <a:cubicBezTo>
                  <a:pt x="218" y="788"/>
                  <a:pt x="258" y="793"/>
                  <a:pt x="294" y="817"/>
                </a:cubicBezTo>
                <a:cubicBezTo>
                  <a:pt x="286" y="827"/>
                  <a:pt x="278" y="836"/>
                  <a:pt x="271" y="845"/>
                </a:cubicBezTo>
                <a:cubicBezTo>
                  <a:pt x="215" y="867"/>
                  <a:pt x="116" y="819"/>
                  <a:pt x="74" y="747"/>
                </a:cubicBezTo>
                <a:close/>
                <a:moveTo>
                  <a:pt x="47" y="990"/>
                </a:moveTo>
                <a:cubicBezTo>
                  <a:pt x="91" y="974"/>
                  <a:pt x="132" y="962"/>
                  <a:pt x="170" y="944"/>
                </a:cubicBezTo>
                <a:cubicBezTo>
                  <a:pt x="208" y="926"/>
                  <a:pt x="243" y="902"/>
                  <a:pt x="279" y="881"/>
                </a:cubicBezTo>
                <a:cubicBezTo>
                  <a:pt x="258" y="931"/>
                  <a:pt x="125" y="987"/>
                  <a:pt x="47" y="990"/>
                </a:cubicBezTo>
                <a:close/>
                <a:moveTo>
                  <a:pt x="315" y="1122"/>
                </a:moveTo>
                <a:cubicBezTo>
                  <a:pt x="310" y="1129"/>
                  <a:pt x="304" y="1135"/>
                  <a:pt x="298" y="1141"/>
                </a:cubicBezTo>
                <a:cubicBezTo>
                  <a:pt x="294" y="1145"/>
                  <a:pt x="290" y="1148"/>
                  <a:pt x="286" y="1151"/>
                </a:cubicBezTo>
                <a:cubicBezTo>
                  <a:pt x="232" y="1084"/>
                  <a:pt x="248" y="925"/>
                  <a:pt x="328" y="876"/>
                </a:cubicBezTo>
                <a:cubicBezTo>
                  <a:pt x="332" y="932"/>
                  <a:pt x="305" y="979"/>
                  <a:pt x="309" y="1031"/>
                </a:cubicBezTo>
                <a:cubicBezTo>
                  <a:pt x="322" y="987"/>
                  <a:pt x="336" y="942"/>
                  <a:pt x="349" y="898"/>
                </a:cubicBezTo>
                <a:cubicBezTo>
                  <a:pt x="351" y="897"/>
                  <a:pt x="353" y="897"/>
                  <a:pt x="355" y="896"/>
                </a:cubicBezTo>
                <a:cubicBezTo>
                  <a:pt x="359" y="906"/>
                  <a:pt x="366" y="916"/>
                  <a:pt x="367" y="926"/>
                </a:cubicBezTo>
                <a:cubicBezTo>
                  <a:pt x="375" y="998"/>
                  <a:pt x="361" y="1064"/>
                  <a:pt x="315" y="1122"/>
                </a:cubicBezTo>
                <a:close/>
                <a:moveTo>
                  <a:pt x="469" y="563"/>
                </a:moveTo>
                <a:cubicBezTo>
                  <a:pt x="464" y="640"/>
                  <a:pt x="457" y="717"/>
                  <a:pt x="453" y="794"/>
                </a:cubicBezTo>
                <a:cubicBezTo>
                  <a:pt x="448" y="889"/>
                  <a:pt x="446" y="983"/>
                  <a:pt x="452" y="1077"/>
                </a:cubicBezTo>
                <a:cubicBezTo>
                  <a:pt x="454" y="1104"/>
                  <a:pt x="459" y="1132"/>
                  <a:pt x="456" y="1161"/>
                </a:cubicBezTo>
                <a:cubicBezTo>
                  <a:pt x="453" y="1147"/>
                  <a:pt x="449" y="1134"/>
                  <a:pt x="447" y="1121"/>
                </a:cubicBezTo>
                <a:cubicBezTo>
                  <a:pt x="435" y="1051"/>
                  <a:pt x="429" y="980"/>
                  <a:pt x="433" y="909"/>
                </a:cubicBezTo>
                <a:cubicBezTo>
                  <a:pt x="438" y="835"/>
                  <a:pt x="441" y="762"/>
                  <a:pt x="444" y="688"/>
                </a:cubicBezTo>
                <a:cubicBezTo>
                  <a:pt x="444" y="681"/>
                  <a:pt x="442" y="675"/>
                  <a:pt x="438" y="668"/>
                </a:cubicBezTo>
                <a:cubicBezTo>
                  <a:pt x="412" y="713"/>
                  <a:pt x="407" y="768"/>
                  <a:pt x="369" y="807"/>
                </a:cubicBezTo>
                <a:cubicBezTo>
                  <a:pt x="356" y="801"/>
                  <a:pt x="357" y="793"/>
                  <a:pt x="365" y="782"/>
                </a:cubicBezTo>
                <a:cubicBezTo>
                  <a:pt x="393" y="742"/>
                  <a:pt x="411" y="695"/>
                  <a:pt x="432" y="651"/>
                </a:cubicBezTo>
                <a:cubicBezTo>
                  <a:pt x="444" y="625"/>
                  <a:pt x="455" y="599"/>
                  <a:pt x="435" y="571"/>
                </a:cubicBezTo>
                <a:cubicBezTo>
                  <a:pt x="449" y="558"/>
                  <a:pt x="451" y="544"/>
                  <a:pt x="444" y="527"/>
                </a:cubicBezTo>
                <a:cubicBezTo>
                  <a:pt x="439" y="516"/>
                  <a:pt x="440" y="504"/>
                  <a:pt x="437" y="492"/>
                </a:cubicBezTo>
                <a:cubicBezTo>
                  <a:pt x="434" y="478"/>
                  <a:pt x="438" y="470"/>
                  <a:pt x="458" y="467"/>
                </a:cubicBezTo>
                <a:cubicBezTo>
                  <a:pt x="411" y="437"/>
                  <a:pt x="423" y="389"/>
                  <a:pt x="411" y="351"/>
                </a:cubicBezTo>
                <a:cubicBezTo>
                  <a:pt x="406" y="338"/>
                  <a:pt x="405" y="323"/>
                  <a:pt x="404" y="310"/>
                </a:cubicBezTo>
                <a:cubicBezTo>
                  <a:pt x="403" y="297"/>
                  <a:pt x="401" y="283"/>
                  <a:pt x="422" y="278"/>
                </a:cubicBezTo>
                <a:cubicBezTo>
                  <a:pt x="431" y="301"/>
                  <a:pt x="442" y="323"/>
                  <a:pt x="448" y="347"/>
                </a:cubicBezTo>
                <a:cubicBezTo>
                  <a:pt x="466" y="418"/>
                  <a:pt x="475" y="490"/>
                  <a:pt x="469" y="563"/>
                </a:cubicBezTo>
                <a:close/>
                <a:moveTo>
                  <a:pt x="551" y="1034"/>
                </a:moveTo>
                <a:cubicBezTo>
                  <a:pt x="584" y="1059"/>
                  <a:pt x="617" y="1084"/>
                  <a:pt x="654" y="1112"/>
                </a:cubicBezTo>
                <a:cubicBezTo>
                  <a:pt x="620" y="1100"/>
                  <a:pt x="575" y="1068"/>
                  <a:pt x="551" y="1034"/>
                </a:cubicBezTo>
                <a:close/>
                <a:moveTo>
                  <a:pt x="862" y="1216"/>
                </a:moveTo>
                <a:cubicBezTo>
                  <a:pt x="893" y="1246"/>
                  <a:pt x="913" y="1283"/>
                  <a:pt x="920" y="1325"/>
                </a:cubicBezTo>
                <a:cubicBezTo>
                  <a:pt x="924" y="1347"/>
                  <a:pt x="924" y="1369"/>
                  <a:pt x="926" y="1393"/>
                </a:cubicBezTo>
                <a:cubicBezTo>
                  <a:pt x="894" y="1391"/>
                  <a:pt x="871" y="1378"/>
                  <a:pt x="848" y="1361"/>
                </a:cubicBezTo>
                <a:cubicBezTo>
                  <a:pt x="818" y="1338"/>
                  <a:pt x="792" y="1312"/>
                  <a:pt x="776" y="1276"/>
                </a:cubicBezTo>
                <a:cubicBezTo>
                  <a:pt x="769" y="1259"/>
                  <a:pt x="766" y="1242"/>
                  <a:pt x="778" y="1217"/>
                </a:cubicBezTo>
                <a:cubicBezTo>
                  <a:pt x="801" y="1247"/>
                  <a:pt x="821" y="1272"/>
                  <a:pt x="842" y="1298"/>
                </a:cubicBezTo>
                <a:cubicBezTo>
                  <a:pt x="840" y="1259"/>
                  <a:pt x="805" y="1234"/>
                  <a:pt x="794" y="1196"/>
                </a:cubicBezTo>
                <a:cubicBezTo>
                  <a:pt x="823" y="1187"/>
                  <a:pt x="845" y="1199"/>
                  <a:pt x="862" y="1216"/>
                </a:cubicBezTo>
                <a:close/>
                <a:moveTo>
                  <a:pt x="932" y="1030"/>
                </a:moveTo>
                <a:cubicBezTo>
                  <a:pt x="975" y="993"/>
                  <a:pt x="1026" y="976"/>
                  <a:pt x="1086" y="979"/>
                </a:cubicBezTo>
                <a:cubicBezTo>
                  <a:pt x="1085" y="1027"/>
                  <a:pt x="1063" y="1060"/>
                  <a:pt x="1032" y="1089"/>
                </a:cubicBezTo>
                <a:cubicBezTo>
                  <a:pt x="1030" y="1091"/>
                  <a:pt x="1027" y="1094"/>
                  <a:pt x="1024" y="1094"/>
                </a:cubicBezTo>
                <a:cubicBezTo>
                  <a:pt x="997" y="1097"/>
                  <a:pt x="970" y="1100"/>
                  <a:pt x="936" y="1103"/>
                </a:cubicBezTo>
                <a:cubicBezTo>
                  <a:pt x="966" y="1081"/>
                  <a:pt x="990" y="1062"/>
                  <a:pt x="1014" y="1043"/>
                </a:cubicBezTo>
                <a:cubicBezTo>
                  <a:pt x="969" y="1052"/>
                  <a:pt x="937" y="1083"/>
                  <a:pt x="896" y="1104"/>
                </a:cubicBezTo>
                <a:cubicBezTo>
                  <a:pt x="893" y="1070"/>
                  <a:pt x="911" y="1048"/>
                  <a:pt x="932" y="1030"/>
                </a:cubicBezTo>
                <a:close/>
                <a:moveTo>
                  <a:pt x="1093" y="1218"/>
                </a:moveTo>
                <a:cubicBezTo>
                  <a:pt x="1049" y="1241"/>
                  <a:pt x="1006" y="1232"/>
                  <a:pt x="962" y="1217"/>
                </a:cubicBezTo>
                <a:cubicBezTo>
                  <a:pt x="943" y="1211"/>
                  <a:pt x="925" y="1201"/>
                  <a:pt x="920" y="1174"/>
                </a:cubicBezTo>
                <a:cubicBezTo>
                  <a:pt x="958" y="1183"/>
                  <a:pt x="994" y="1190"/>
                  <a:pt x="1031" y="1174"/>
                </a:cubicBezTo>
                <a:cubicBezTo>
                  <a:pt x="1020" y="1173"/>
                  <a:pt x="1010" y="1171"/>
                  <a:pt x="1000" y="1170"/>
                </a:cubicBezTo>
                <a:cubicBezTo>
                  <a:pt x="988" y="1169"/>
                  <a:pt x="976" y="1169"/>
                  <a:pt x="965" y="1166"/>
                </a:cubicBezTo>
                <a:cubicBezTo>
                  <a:pt x="953" y="1163"/>
                  <a:pt x="943" y="1158"/>
                  <a:pt x="928" y="1153"/>
                </a:cubicBezTo>
                <a:cubicBezTo>
                  <a:pt x="962" y="1112"/>
                  <a:pt x="1001" y="1110"/>
                  <a:pt x="1044" y="1118"/>
                </a:cubicBezTo>
                <a:cubicBezTo>
                  <a:pt x="1090" y="1126"/>
                  <a:pt x="1125" y="1154"/>
                  <a:pt x="1170" y="1168"/>
                </a:cubicBezTo>
                <a:cubicBezTo>
                  <a:pt x="1146" y="1196"/>
                  <a:pt x="1118" y="1204"/>
                  <a:pt x="1093" y="1218"/>
                </a:cubicBezTo>
                <a:close/>
                <a:moveTo>
                  <a:pt x="341" y="2044"/>
                </a:moveTo>
                <a:cubicBezTo>
                  <a:pt x="347" y="2038"/>
                  <a:pt x="350" y="2033"/>
                  <a:pt x="355" y="2029"/>
                </a:cubicBezTo>
                <a:cubicBezTo>
                  <a:pt x="403" y="1988"/>
                  <a:pt x="413" y="1932"/>
                  <a:pt x="410" y="1874"/>
                </a:cubicBezTo>
                <a:cubicBezTo>
                  <a:pt x="408" y="1843"/>
                  <a:pt x="397" y="1811"/>
                  <a:pt x="386" y="1781"/>
                </a:cubicBezTo>
                <a:cubicBezTo>
                  <a:pt x="378" y="1759"/>
                  <a:pt x="363" y="1740"/>
                  <a:pt x="351" y="1720"/>
                </a:cubicBezTo>
                <a:cubicBezTo>
                  <a:pt x="313" y="1734"/>
                  <a:pt x="303" y="1768"/>
                  <a:pt x="282" y="1797"/>
                </a:cubicBezTo>
                <a:cubicBezTo>
                  <a:pt x="240" y="1729"/>
                  <a:pt x="180" y="1686"/>
                  <a:pt x="111" y="1649"/>
                </a:cubicBezTo>
                <a:cubicBezTo>
                  <a:pt x="107" y="1654"/>
                  <a:pt x="102" y="1658"/>
                  <a:pt x="100" y="1663"/>
                </a:cubicBezTo>
                <a:cubicBezTo>
                  <a:pt x="81" y="1731"/>
                  <a:pt x="77" y="1797"/>
                  <a:pt x="113" y="1863"/>
                </a:cubicBezTo>
                <a:cubicBezTo>
                  <a:pt x="136" y="1904"/>
                  <a:pt x="157" y="1946"/>
                  <a:pt x="189" y="1981"/>
                </a:cubicBezTo>
                <a:cubicBezTo>
                  <a:pt x="103" y="1948"/>
                  <a:pt x="35" y="1896"/>
                  <a:pt x="6" y="1803"/>
                </a:cubicBezTo>
                <a:cubicBezTo>
                  <a:pt x="5" y="1798"/>
                  <a:pt x="3" y="1793"/>
                  <a:pt x="1" y="1788"/>
                </a:cubicBezTo>
                <a:cubicBezTo>
                  <a:pt x="1" y="1917"/>
                  <a:pt x="1" y="1917"/>
                  <a:pt x="1" y="1917"/>
                </a:cubicBezTo>
                <a:cubicBezTo>
                  <a:pt x="52" y="1942"/>
                  <a:pt x="103" y="1965"/>
                  <a:pt x="155" y="1988"/>
                </a:cubicBezTo>
                <a:cubicBezTo>
                  <a:pt x="225" y="2018"/>
                  <a:pt x="297" y="2047"/>
                  <a:pt x="369" y="2076"/>
                </a:cubicBezTo>
                <a:cubicBezTo>
                  <a:pt x="421" y="2098"/>
                  <a:pt x="468" y="2126"/>
                  <a:pt x="512" y="2160"/>
                </a:cubicBezTo>
                <a:cubicBezTo>
                  <a:pt x="538" y="2160"/>
                  <a:pt x="538" y="2160"/>
                  <a:pt x="538" y="2160"/>
                </a:cubicBezTo>
                <a:cubicBezTo>
                  <a:pt x="488" y="2119"/>
                  <a:pt x="432" y="2086"/>
                  <a:pt x="371" y="2060"/>
                </a:cubicBezTo>
                <a:cubicBezTo>
                  <a:pt x="361" y="2056"/>
                  <a:pt x="353" y="2050"/>
                  <a:pt x="341" y="2044"/>
                </a:cubicBezTo>
                <a:close/>
                <a:moveTo>
                  <a:pt x="286" y="1960"/>
                </a:moveTo>
                <a:cubicBezTo>
                  <a:pt x="250" y="1919"/>
                  <a:pt x="215" y="1879"/>
                  <a:pt x="185" y="1825"/>
                </a:cubicBezTo>
                <a:cubicBezTo>
                  <a:pt x="188" y="1839"/>
                  <a:pt x="187" y="1847"/>
                  <a:pt x="190" y="1853"/>
                </a:cubicBezTo>
                <a:cubicBezTo>
                  <a:pt x="214" y="1893"/>
                  <a:pt x="239" y="1933"/>
                  <a:pt x="266" y="1976"/>
                </a:cubicBezTo>
                <a:cubicBezTo>
                  <a:pt x="258" y="1976"/>
                  <a:pt x="251" y="1977"/>
                  <a:pt x="246" y="1975"/>
                </a:cubicBezTo>
                <a:cubicBezTo>
                  <a:pt x="207" y="1963"/>
                  <a:pt x="174" y="1941"/>
                  <a:pt x="153" y="1905"/>
                </a:cubicBezTo>
                <a:cubicBezTo>
                  <a:pt x="143" y="1890"/>
                  <a:pt x="136" y="1873"/>
                  <a:pt x="127" y="1857"/>
                </a:cubicBezTo>
                <a:cubicBezTo>
                  <a:pt x="92" y="1797"/>
                  <a:pt x="98" y="1735"/>
                  <a:pt x="114" y="1668"/>
                </a:cubicBezTo>
                <a:cubicBezTo>
                  <a:pt x="136" y="1681"/>
                  <a:pt x="157" y="1692"/>
                  <a:pt x="176" y="1705"/>
                </a:cubicBezTo>
                <a:cubicBezTo>
                  <a:pt x="246" y="1755"/>
                  <a:pt x="288" y="1823"/>
                  <a:pt x="307" y="1905"/>
                </a:cubicBezTo>
                <a:cubicBezTo>
                  <a:pt x="312" y="1924"/>
                  <a:pt x="307" y="1945"/>
                  <a:pt x="286" y="1960"/>
                </a:cubicBezTo>
                <a:close/>
                <a:moveTo>
                  <a:pt x="335" y="1880"/>
                </a:moveTo>
                <a:cubicBezTo>
                  <a:pt x="289" y="1828"/>
                  <a:pt x="292" y="1786"/>
                  <a:pt x="344" y="1742"/>
                </a:cubicBezTo>
                <a:cubicBezTo>
                  <a:pt x="368" y="1769"/>
                  <a:pt x="382" y="1802"/>
                  <a:pt x="390" y="1848"/>
                </a:cubicBezTo>
                <a:cubicBezTo>
                  <a:pt x="395" y="1878"/>
                  <a:pt x="399" y="1907"/>
                  <a:pt x="387" y="1937"/>
                </a:cubicBezTo>
                <a:cubicBezTo>
                  <a:pt x="378" y="1960"/>
                  <a:pt x="369" y="1968"/>
                  <a:pt x="346" y="1973"/>
                </a:cubicBezTo>
                <a:cubicBezTo>
                  <a:pt x="337" y="1928"/>
                  <a:pt x="363" y="1881"/>
                  <a:pt x="337" y="1831"/>
                </a:cubicBezTo>
                <a:cubicBezTo>
                  <a:pt x="336" y="1851"/>
                  <a:pt x="336" y="1864"/>
                  <a:pt x="335" y="1880"/>
                </a:cubicBezTo>
                <a:close/>
                <a:moveTo>
                  <a:pt x="289" y="1341"/>
                </a:moveTo>
                <a:cubicBezTo>
                  <a:pt x="270" y="1310"/>
                  <a:pt x="238" y="1308"/>
                  <a:pt x="206" y="1309"/>
                </a:cubicBezTo>
                <a:cubicBezTo>
                  <a:pt x="187" y="1309"/>
                  <a:pt x="168" y="1314"/>
                  <a:pt x="150" y="1316"/>
                </a:cubicBezTo>
                <a:cubicBezTo>
                  <a:pt x="152" y="1265"/>
                  <a:pt x="155" y="1216"/>
                  <a:pt x="157" y="1166"/>
                </a:cubicBezTo>
                <a:cubicBezTo>
                  <a:pt x="147" y="1165"/>
                  <a:pt x="140" y="1162"/>
                  <a:pt x="135" y="1163"/>
                </a:cubicBezTo>
                <a:cubicBezTo>
                  <a:pt x="89" y="1178"/>
                  <a:pt x="51" y="1206"/>
                  <a:pt x="21" y="1243"/>
                </a:cubicBezTo>
                <a:cubicBezTo>
                  <a:pt x="12" y="1254"/>
                  <a:pt x="6" y="1266"/>
                  <a:pt x="1" y="1279"/>
                </a:cubicBezTo>
                <a:cubicBezTo>
                  <a:pt x="1" y="1500"/>
                  <a:pt x="1" y="1500"/>
                  <a:pt x="1" y="1500"/>
                </a:cubicBezTo>
                <a:cubicBezTo>
                  <a:pt x="5" y="1489"/>
                  <a:pt x="9" y="1479"/>
                  <a:pt x="15" y="1468"/>
                </a:cubicBezTo>
                <a:cubicBezTo>
                  <a:pt x="100" y="1509"/>
                  <a:pt x="229" y="1472"/>
                  <a:pt x="289" y="1341"/>
                </a:cubicBezTo>
                <a:close/>
                <a:moveTo>
                  <a:pt x="149" y="1338"/>
                </a:moveTo>
                <a:cubicBezTo>
                  <a:pt x="189" y="1324"/>
                  <a:pt x="228" y="1319"/>
                  <a:pt x="271" y="1339"/>
                </a:cubicBezTo>
                <a:cubicBezTo>
                  <a:pt x="247" y="1394"/>
                  <a:pt x="210" y="1432"/>
                  <a:pt x="157" y="1454"/>
                </a:cubicBezTo>
                <a:cubicBezTo>
                  <a:pt x="132" y="1465"/>
                  <a:pt x="104" y="1471"/>
                  <a:pt x="75" y="1453"/>
                </a:cubicBezTo>
                <a:cubicBezTo>
                  <a:pt x="112" y="1426"/>
                  <a:pt x="155" y="1411"/>
                  <a:pt x="182" y="1375"/>
                </a:cubicBezTo>
                <a:cubicBezTo>
                  <a:pt x="155" y="1388"/>
                  <a:pt x="127" y="1401"/>
                  <a:pt x="94" y="1417"/>
                </a:cubicBezTo>
                <a:cubicBezTo>
                  <a:pt x="112" y="1389"/>
                  <a:pt x="126" y="1366"/>
                  <a:pt x="141" y="1343"/>
                </a:cubicBezTo>
                <a:cubicBezTo>
                  <a:pt x="143" y="1341"/>
                  <a:pt x="146" y="1339"/>
                  <a:pt x="149" y="1338"/>
                </a:cubicBezTo>
                <a:close/>
                <a:moveTo>
                  <a:pt x="3" y="1343"/>
                </a:moveTo>
                <a:cubicBezTo>
                  <a:pt x="9" y="1298"/>
                  <a:pt x="21" y="1255"/>
                  <a:pt x="61" y="1227"/>
                </a:cubicBezTo>
                <a:cubicBezTo>
                  <a:pt x="85" y="1210"/>
                  <a:pt x="105" y="1188"/>
                  <a:pt x="140" y="1179"/>
                </a:cubicBezTo>
                <a:cubicBezTo>
                  <a:pt x="133" y="1226"/>
                  <a:pt x="142" y="1270"/>
                  <a:pt x="129" y="1314"/>
                </a:cubicBezTo>
                <a:cubicBezTo>
                  <a:pt x="117" y="1357"/>
                  <a:pt x="98" y="1391"/>
                  <a:pt x="46" y="1403"/>
                </a:cubicBezTo>
                <a:cubicBezTo>
                  <a:pt x="48" y="1387"/>
                  <a:pt x="48" y="1376"/>
                  <a:pt x="50" y="1364"/>
                </a:cubicBezTo>
                <a:cubicBezTo>
                  <a:pt x="53" y="1353"/>
                  <a:pt x="58" y="1342"/>
                  <a:pt x="62" y="1331"/>
                </a:cubicBezTo>
                <a:cubicBezTo>
                  <a:pt x="66" y="1321"/>
                  <a:pt x="69" y="1312"/>
                  <a:pt x="73" y="1302"/>
                </a:cubicBezTo>
                <a:cubicBezTo>
                  <a:pt x="42" y="1328"/>
                  <a:pt x="32" y="1363"/>
                  <a:pt x="23" y="1400"/>
                </a:cubicBezTo>
                <a:cubicBezTo>
                  <a:pt x="2" y="1384"/>
                  <a:pt x="0" y="1364"/>
                  <a:pt x="3" y="1343"/>
                </a:cubicBezTo>
                <a:close/>
                <a:moveTo>
                  <a:pt x="433" y="413"/>
                </a:moveTo>
                <a:cubicBezTo>
                  <a:pt x="450" y="401"/>
                  <a:pt x="446" y="388"/>
                  <a:pt x="441" y="373"/>
                </a:cubicBezTo>
                <a:cubicBezTo>
                  <a:pt x="418" y="384"/>
                  <a:pt x="426" y="397"/>
                  <a:pt x="433" y="413"/>
                </a:cubicBezTo>
                <a:close/>
                <a:moveTo>
                  <a:pt x="418" y="2137"/>
                </a:moveTo>
                <a:cubicBezTo>
                  <a:pt x="409" y="2129"/>
                  <a:pt x="397" y="2124"/>
                  <a:pt x="390" y="2116"/>
                </a:cubicBezTo>
                <a:cubicBezTo>
                  <a:pt x="378" y="2102"/>
                  <a:pt x="364" y="2097"/>
                  <a:pt x="347" y="2104"/>
                </a:cubicBezTo>
                <a:cubicBezTo>
                  <a:pt x="330" y="2074"/>
                  <a:pt x="302" y="2072"/>
                  <a:pt x="273" y="2071"/>
                </a:cubicBezTo>
                <a:cubicBezTo>
                  <a:pt x="224" y="2070"/>
                  <a:pt x="175" y="2065"/>
                  <a:pt x="126" y="2072"/>
                </a:cubicBezTo>
                <a:cubicBezTo>
                  <a:pt x="113" y="2074"/>
                  <a:pt x="105" y="2072"/>
                  <a:pt x="105" y="2058"/>
                </a:cubicBezTo>
                <a:cubicBezTo>
                  <a:pt x="157" y="2040"/>
                  <a:pt x="209" y="2061"/>
                  <a:pt x="261" y="2058"/>
                </a:cubicBezTo>
                <a:cubicBezTo>
                  <a:pt x="257" y="2051"/>
                  <a:pt x="252" y="2046"/>
                  <a:pt x="246" y="2044"/>
                </a:cubicBezTo>
                <a:cubicBezTo>
                  <a:pt x="178" y="2014"/>
                  <a:pt x="111" y="1983"/>
                  <a:pt x="43" y="1954"/>
                </a:cubicBezTo>
                <a:cubicBezTo>
                  <a:pt x="29" y="1948"/>
                  <a:pt x="15" y="1942"/>
                  <a:pt x="1" y="1935"/>
                </a:cubicBezTo>
                <a:cubicBezTo>
                  <a:pt x="1" y="1951"/>
                  <a:pt x="1" y="1951"/>
                  <a:pt x="1" y="1951"/>
                </a:cubicBezTo>
                <a:cubicBezTo>
                  <a:pt x="54" y="1979"/>
                  <a:pt x="108" y="2004"/>
                  <a:pt x="163" y="2032"/>
                </a:cubicBezTo>
                <a:cubicBezTo>
                  <a:pt x="139" y="2035"/>
                  <a:pt x="117" y="2038"/>
                  <a:pt x="97" y="2040"/>
                </a:cubicBezTo>
                <a:cubicBezTo>
                  <a:pt x="66" y="2015"/>
                  <a:pt x="34" y="1994"/>
                  <a:pt x="1" y="1978"/>
                </a:cubicBezTo>
                <a:cubicBezTo>
                  <a:pt x="1" y="2008"/>
                  <a:pt x="1" y="2008"/>
                  <a:pt x="1" y="2008"/>
                </a:cubicBezTo>
                <a:cubicBezTo>
                  <a:pt x="8" y="2014"/>
                  <a:pt x="13" y="2023"/>
                  <a:pt x="20" y="2030"/>
                </a:cubicBezTo>
                <a:cubicBezTo>
                  <a:pt x="18" y="2032"/>
                  <a:pt x="17" y="2033"/>
                  <a:pt x="16" y="2035"/>
                </a:cubicBezTo>
                <a:cubicBezTo>
                  <a:pt x="11" y="2034"/>
                  <a:pt x="6" y="2033"/>
                  <a:pt x="1" y="2032"/>
                </a:cubicBezTo>
                <a:cubicBezTo>
                  <a:pt x="1" y="2051"/>
                  <a:pt x="1" y="2051"/>
                  <a:pt x="1" y="2051"/>
                </a:cubicBezTo>
                <a:cubicBezTo>
                  <a:pt x="10" y="2055"/>
                  <a:pt x="18" y="2058"/>
                  <a:pt x="26" y="2063"/>
                </a:cubicBezTo>
                <a:cubicBezTo>
                  <a:pt x="19" y="2068"/>
                  <a:pt x="10" y="2072"/>
                  <a:pt x="1" y="2075"/>
                </a:cubicBezTo>
                <a:cubicBezTo>
                  <a:pt x="1" y="2160"/>
                  <a:pt x="1" y="2160"/>
                  <a:pt x="1" y="2160"/>
                </a:cubicBezTo>
                <a:cubicBezTo>
                  <a:pt x="7" y="2160"/>
                  <a:pt x="7" y="2160"/>
                  <a:pt x="7" y="2160"/>
                </a:cubicBezTo>
                <a:cubicBezTo>
                  <a:pt x="12" y="2147"/>
                  <a:pt x="19" y="2136"/>
                  <a:pt x="28" y="2128"/>
                </a:cubicBezTo>
                <a:cubicBezTo>
                  <a:pt x="39" y="2126"/>
                  <a:pt x="50" y="2123"/>
                  <a:pt x="63" y="2120"/>
                </a:cubicBezTo>
                <a:cubicBezTo>
                  <a:pt x="65" y="2134"/>
                  <a:pt x="65" y="2147"/>
                  <a:pt x="64" y="2160"/>
                </a:cubicBezTo>
                <a:cubicBezTo>
                  <a:pt x="81" y="2160"/>
                  <a:pt x="81" y="2160"/>
                  <a:pt x="81" y="2160"/>
                </a:cubicBezTo>
                <a:cubicBezTo>
                  <a:pt x="83" y="2150"/>
                  <a:pt x="84" y="2139"/>
                  <a:pt x="84" y="2128"/>
                </a:cubicBezTo>
                <a:cubicBezTo>
                  <a:pt x="94" y="2139"/>
                  <a:pt x="102" y="2149"/>
                  <a:pt x="108" y="2160"/>
                </a:cubicBezTo>
                <a:cubicBezTo>
                  <a:pt x="141" y="2160"/>
                  <a:pt x="141" y="2160"/>
                  <a:pt x="141" y="2160"/>
                </a:cubicBezTo>
                <a:cubicBezTo>
                  <a:pt x="141" y="2137"/>
                  <a:pt x="136" y="2113"/>
                  <a:pt x="127" y="2091"/>
                </a:cubicBezTo>
                <a:cubicBezTo>
                  <a:pt x="188" y="2083"/>
                  <a:pt x="247" y="2083"/>
                  <a:pt x="303" y="2110"/>
                </a:cubicBezTo>
                <a:cubicBezTo>
                  <a:pt x="320" y="2118"/>
                  <a:pt x="336" y="2129"/>
                  <a:pt x="357" y="2124"/>
                </a:cubicBezTo>
                <a:cubicBezTo>
                  <a:pt x="363" y="2122"/>
                  <a:pt x="371" y="2126"/>
                  <a:pt x="377" y="2130"/>
                </a:cubicBezTo>
                <a:cubicBezTo>
                  <a:pt x="392" y="2140"/>
                  <a:pt x="407" y="2149"/>
                  <a:pt x="422" y="2160"/>
                </a:cubicBezTo>
                <a:cubicBezTo>
                  <a:pt x="459" y="2160"/>
                  <a:pt x="459" y="2160"/>
                  <a:pt x="459" y="2160"/>
                </a:cubicBezTo>
                <a:cubicBezTo>
                  <a:pt x="454" y="2151"/>
                  <a:pt x="451" y="2141"/>
                  <a:pt x="450" y="2129"/>
                </a:cubicBezTo>
                <a:cubicBezTo>
                  <a:pt x="438" y="2146"/>
                  <a:pt x="429" y="2146"/>
                  <a:pt x="418" y="2137"/>
                </a:cubicBezTo>
                <a:close/>
              </a:path>
            </a:pathLst>
          </a:custGeom>
          <a:solidFill>
            <a:schemeClr val="accent3">
              <a:lumMod val="60000"/>
              <a:lumOff val="40000"/>
              <a:alpha val="40000"/>
            </a:schemeClr>
          </a:solidFill>
          <a:ln>
            <a:noFill/>
          </a:ln>
        </p:spPr>
      </p:sp>
      <p:sp>
        <p:nvSpPr>
          <p:cNvPr id="2" name="Vertical Title 1"/>
          <p:cNvSpPr>
            <a:spLocks noGrp="1"/>
          </p:cNvSpPr>
          <p:nvPr>
            <p:ph type="title" orient="vert"/>
          </p:nvPr>
        </p:nvSpPr>
        <p:spPr>
          <a:xfrm>
            <a:off x="9277965" y="507037"/>
            <a:ext cx="1571626" cy="533993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9B347410-4EFA-4852-933E-98DEDEE54CAA}" type="datetime1">
              <a:rPr lang="en-US" smtClean="0"/>
              <a:t>2/22/2019</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r>
              <a:rPr lang="en-US" smtClean="0"/>
              <a:t>BUTTERFLIES OF LEBANON, Husein Zorkot © 2019</a:t>
            </a:r>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D57F1E4F-1CFF-5643-939E-217C01CDF565}" type="slidenum">
              <a:rPr lang="en-US" smtClean="0"/>
              <a:pPr/>
              <a:t>‹#›</a:t>
            </a:fld>
            <a:endParaRPr lang="en-US" dirty="0"/>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5677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FB8EE1-10D1-4229-A44F-FD91A3EA8271}" type="datetime1">
              <a:rPr lang="en-US" smtClean="0"/>
              <a:t>2/22/2019</a:t>
            </a:fld>
            <a:endParaRPr lang="en-US" dirty="0"/>
          </a:p>
        </p:txBody>
      </p:sp>
      <p:sp>
        <p:nvSpPr>
          <p:cNvPr id="5" name="Footer Placeholder 4"/>
          <p:cNvSpPr>
            <a:spLocks noGrp="1"/>
          </p:cNvSpPr>
          <p:nvPr>
            <p:ph type="ftr" sz="quarter" idx="11"/>
          </p:nvPr>
        </p:nvSpPr>
        <p:spPr/>
        <p:txBody>
          <a:bodyPr/>
          <a:lstStyle/>
          <a:p>
            <a:r>
              <a:rPr lang="en-US" smtClean="0"/>
              <a:t>BUTTERFLIES OF LEBANON, Husein Zorkot © 2019</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99107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Freeform 5"/>
          <p:cNvSpPr>
            <a:spLocks noEditPoints="1"/>
          </p:cNvSpPr>
          <p:nvPr/>
        </p:nvSpPr>
        <p:spPr bwMode="auto">
          <a:xfrm>
            <a:off x="3175" y="0"/>
            <a:ext cx="12184063" cy="6911975"/>
          </a:xfrm>
          <a:custGeom>
            <a:avLst/>
            <a:gdLst/>
            <a:ahLst/>
            <a:cxnLst/>
            <a:rect l="0" t="0" r="r" b="b"/>
            <a:pathLst>
              <a:path w="3840" h="2177">
                <a:moveTo>
                  <a:pt x="813" y="187"/>
                </a:moveTo>
                <a:cubicBezTo>
                  <a:pt x="858" y="167"/>
                  <a:pt x="893" y="143"/>
                  <a:pt x="911" y="109"/>
                </a:cubicBezTo>
                <a:cubicBezTo>
                  <a:pt x="929" y="77"/>
                  <a:pt x="934" y="39"/>
                  <a:pt x="944" y="0"/>
                </a:cubicBezTo>
                <a:cubicBezTo>
                  <a:pt x="916" y="0"/>
                  <a:pt x="916" y="0"/>
                  <a:pt x="916" y="0"/>
                </a:cubicBezTo>
                <a:cubicBezTo>
                  <a:pt x="921" y="28"/>
                  <a:pt x="908" y="57"/>
                  <a:pt x="900" y="85"/>
                </a:cubicBezTo>
                <a:cubicBezTo>
                  <a:pt x="894" y="105"/>
                  <a:pt x="883" y="125"/>
                  <a:pt x="857" y="134"/>
                </a:cubicBezTo>
                <a:cubicBezTo>
                  <a:pt x="840" y="89"/>
                  <a:pt x="827" y="48"/>
                  <a:pt x="808" y="10"/>
                </a:cubicBezTo>
                <a:cubicBezTo>
                  <a:pt x="806" y="6"/>
                  <a:pt x="805" y="3"/>
                  <a:pt x="803" y="0"/>
                </a:cubicBezTo>
                <a:cubicBezTo>
                  <a:pt x="781" y="0"/>
                  <a:pt x="781" y="0"/>
                  <a:pt x="781" y="0"/>
                </a:cubicBezTo>
                <a:cubicBezTo>
                  <a:pt x="791" y="20"/>
                  <a:pt x="800" y="41"/>
                  <a:pt x="809" y="62"/>
                </a:cubicBezTo>
                <a:cubicBezTo>
                  <a:pt x="826" y="100"/>
                  <a:pt x="835" y="139"/>
                  <a:pt x="813" y="187"/>
                </a:cubicBezTo>
                <a:close/>
                <a:moveTo>
                  <a:pt x="1209" y="90"/>
                </a:moveTo>
                <a:cubicBezTo>
                  <a:pt x="1182" y="65"/>
                  <a:pt x="1168" y="33"/>
                  <a:pt x="1156" y="0"/>
                </a:cubicBezTo>
                <a:cubicBezTo>
                  <a:pt x="1130" y="0"/>
                  <a:pt x="1130" y="0"/>
                  <a:pt x="1130" y="0"/>
                </a:cubicBezTo>
                <a:cubicBezTo>
                  <a:pt x="1138" y="25"/>
                  <a:pt x="1149" y="50"/>
                  <a:pt x="1163" y="75"/>
                </a:cubicBezTo>
                <a:cubicBezTo>
                  <a:pt x="1133" y="65"/>
                  <a:pt x="1102" y="58"/>
                  <a:pt x="1073" y="46"/>
                </a:cubicBezTo>
                <a:cubicBezTo>
                  <a:pt x="1043" y="33"/>
                  <a:pt x="1015" y="18"/>
                  <a:pt x="989" y="0"/>
                </a:cubicBezTo>
                <a:cubicBezTo>
                  <a:pt x="952" y="0"/>
                  <a:pt x="952" y="0"/>
                  <a:pt x="952" y="0"/>
                </a:cubicBezTo>
                <a:cubicBezTo>
                  <a:pt x="1028" y="59"/>
                  <a:pt x="1116" y="91"/>
                  <a:pt x="1215" y="108"/>
                </a:cubicBezTo>
                <a:cubicBezTo>
                  <a:pt x="1212" y="99"/>
                  <a:pt x="1212" y="93"/>
                  <a:pt x="1209" y="90"/>
                </a:cubicBezTo>
                <a:close/>
                <a:moveTo>
                  <a:pt x="1306" y="346"/>
                </a:moveTo>
                <a:cubicBezTo>
                  <a:pt x="1328" y="357"/>
                  <a:pt x="1352" y="362"/>
                  <a:pt x="1375" y="370"/>
                </a:cubicBezTo>
                <a:cubicBezTo>
                  <a:pt x="1342" y="428"/>
                  <a:pt x="1310" y="484"/>
                  <a:pt x="1277" y="541"/>
                </a:cubicBezTo>
                <a:cubicBezTo>
                  <a:pt x="1288" y="548"/>
                  <a:pt x="1294" y="555"/>
                  <a:pt x="1301" y="556"/>
                </a:cubicBezTo>
                <a:cubicBezTo>
                  <a:pt x="1364" y="567"/>
                  <a:pt x="1425" y="557"/>
                  <a:pt x="1482" y="532"/>
                </a:cubicBezTo>
                <a:cubicBezTo>
                  <a:pt x="1524" y="513"/>
                  <a:pt x="1551" y="473"/>
                  <a:pt x="1579" y="436"/>
                </a:cubicBezTo>
                <a:cubicBezTo>
                  <a:pt x="1604" y="403"/>
                  <a:pt x="1617" y="365"/>
                  <a:pt x="1626" y="325"/>
                </a:cubicBezTo>
                <a:cubicBezTo>
                  <a:pt x="1629" y="310"/>
                  <a:pt x="1632" y="295"/>
                  <a:pt x="1656" y="290"/>
                </a:cubicBezTo>
                <a:cubicBezTo>
                  <a:pt x="1634" y="348"/>
                  <a:pt x="1638" y="405"/>
                  <a:pt x="1650" y="462"/>
                </a:cubicBezTo>
                <a:cubicBezTo>
                  <a:pt x="1663" y="521"/>
                  <a:pt x="1697" y="568"/>
                  <a:pt x="1738" y="614"/>
                </a:cubicBezTo>
                <a:cubicBezTo>
                  <a:pt x="1799" y="558"/>
                  <a:pt x="1823" y="487"/>
                  <a:pt x="1829" y="408"/>
                </a:cubicBezTo>
                <a:cubicBezTo>
                  <a:pt x="1834" y="330"/>
                  <a:pt x="1816" y="259"/>
                  <a:pt x="1759" y="199"/>
                </a:cubicBezTo>
                <a:cubicBezTo>
                  <a:pt x="1805" y="136"/>
                  <a:pt x="1840" y="70"/>
                  <a:pt x="1863" y="0"/>
                </a:cubicBezTo>
                <a:cubicBezTo>
                  <a:pt x="1839" y="0"/>
                  <a:pt x="1839" y="0"/>
                  <a:pt x="1839" y="0"/>
                </a:cubicBezTo>
                <a:cubicBezTo>
                  <a:pt x="1830" y="29"/>
                  <a:pt x="1817" y="57"/>
                  <a:pt x="1804" y="77"/>
                </a:cubicBezTo>
                <a:cubicBezTo>
                  <a:pt x="1812" y="50"/>
                  <a:pt x="1819" y="25"/>
                  <a:pt x="1827" y="0"/>
                </a:cubicBezTo>
                <a:cubicBezTo>
                  <a:pt x="1807" y="0"/>
                  <a:pt x="1807" y="0"/>
                  <a:pt x="1807" y="0"/>
                </a:cubicBezTo>
                <a:cubicBezTo>
                  <a:pt x="1799" y="27"/>
                  <a:pt x="1789" y="54"/>
                  <a:pt x="1775" y="79"/>
                </a:cubicBezTo>
                <a:cubicBezTo>
                  <a:pt x="1736" y="151"/>
                  <a:pt x="1693" y="222"/>
                  <a:pt x="1622" y="275"/>
                </a:cubicBezTo>
                <a:cubicBezTo>
                  <a:pt x="1548" y="177"/>
                  <a:pt x="1376" y="143"/>
                  <a:pt x="1228" y="259"/>
                </a:cubicBezTo>
                <a:cubicBezTo>
                  <a:pt x="1232" y="307"/>
                  <a:pt x="1268" y="328"/>
                  <a:pt x="1306" y="346"/>
                </a:cubicBezTo>
                <a:close/>
                <a:moveTo>
                  <a:pt x="1665" y="348"/>
                </a:moveTo>
                <a:cubicBezTo>
                  <a:pt x="1671" y="316"/>
                  <a:pt x="1683" y="287"/>
                  <a:pt x="1722" y="274"/>
                </a:cubicBezTo>
                <a:cubicBezTo>
                  <a:pt x="1739" y="322"/>
                  <a:pt x="1722" y="375"/>
                  <a:pt x="1750" y="418"/>
                </a:cubicBezTo>
                <a:cubicBezTo>
                  <a:pt x="1752" y="375"/>
                  <a:pt x="1753" y="333"/>
                  <a:pt x="1755" y="284"/>
                </a:cubicBezTo>
                <a:cubicBezTo>
                  <a:pt x="1786" y="300"/>
                  <a:pt x="1796" y="320"/>
                  <a:pt x="1802" y="344"/>
                </a:cubicBezTo>
                <a:cubicBezTo>
                  <a:pt x="1813" y="394"/>
                  <a:pt x="1806" y="441"/>
                  <a:pt x="1792" y="489"/>
                </a:cubicBezTo>
                <a:cubicBezTo>
                  <a:pt x="1781" y="524"/>
                  <a:pt x="1767" y="556"/>
                  <a:pt x="1735" y="583"/>
                </a:cubicBezTo>
                <a:cubicBezTo>
                  <a:pt x="1718" y="556"/>
                  <a:pt x="1702" y="532"/>
                  <a:pt x="1689" y="507"/>
                </a:cubicBezTo>
                <a:cubicBezTo>
                  <a:pt x="1663" y="457"/>
                  <a:pt x="1656" y="403"/>
                  <a:pt x="1665" y="348"/>
                </a:cubicBezTo>
                <a:close/>
                <a:moveTo>
                  <a:pt x="1572" y="348"/>
                </a:moveTo>
                <a:cubicBezTo>
                  <a:pt x="1587" y="380"/>
                  <a:pt x="1576" y="405"/>
                  <a:pt x="1561" y="426"/>
                </a:cubicBezTo>
                <a:cubicBezTo>
                  <a:pt x="1527" y="475"/>
                  <a:pt x="1488" y="518"/>
                  <a:pt x="1424" y="527"/>
                </a:cubicBezTo>
                <a:cubicBezTo>
                  <a:pt x="1388" y="533"/>
                  <a:pt x="1352" y="546"/>
                  <a:pt x="1305" y="536"/>
                </a:cubicBezTo>
                <a:cubicBezTo>
                  <a:pt x="1341" y="485"/>
                  <a:pt x="1357" y="428"/>
                  <a:pt x="1398" y="385"/>
                </a:cubicBezTo>
                <a:cubicBezTo>
                  <a:pt x="1438" y="344"/>
                  <a:pt x="1480" y="315"/>
                  <a:pt x="1547" y="332"/>
                </a:cubicBezTo>
                <a:cubicBezTo>
                  <a:pt x="1536" y="349"/>
                  <a:pt x="1529" y="363"/>
                  <a:pt x="1519" y="374"/>
                </a:cubicBezTo>
                <a:cubicBezTo>
                  <a:pt x="1509" y="386"/>
                  <a:pt x="1497" y="395"/>
                  <a:pt x="1485" y="405"/>
                </a:cubicBezTo>
                <a:cubicBezTo>
                  <a:pt x="1476" y="415"/>
                  <a:pt x="1466" y="424"/>
                  <a:pt x="1456" y="433"/>
                </a:cubicBezTo>
                <a:cubicBezTo>
                  <a:pt x="1506" y="421"/>
                  <a:pt x="1539" y="386"/>
                  <a:pt x="1572" y="348"/>
                </a:cubicBezTo>
                <a:close/>
                <a:moveTo>
                  <a:pt x="1449" y="206"/>
                </a:moveTo>
                <a:cubicBezTo>
                  <a:pt x="1484" y="209"/>
                  <a:pt x="1520" y="218"/>
                  <a:pt x="1543" y="257"/>
                </a:cubicBezTo>
                <a:cubicBezTo>
                  <a:pt x="1484" y="266"/>
                  <a:pt x="1426" y="258"/>
                  <a:pt x="1373" y="283"/>
                </a:cubicBezTo>
                <a:cubicBezTo>
                  <a:pt x="1412" y="284"/>
                  <a:pt x="1452" y="285"/>
                  <a:pt x="1500" y="287"/>
                </a:cubicBezTo>
                <a:cubicBezTo>
                  <a:pt x="1463" y="309"/>
                  <a:pt x="1432" y="327"/>
                  <a:pt x="1401" y="345"/>
                </a:cubicBezTo>
                <a:cubicBezTo>
                  <a:pt x="1398" y="347"/>
                  <a:pt x="1393" y="346"/>
                  <a:pt x="1389" y="346"/>
                </a:cubicBezTo>
                <a:cubicBezTo>
                  <a:pt x="1334" y="339"/>
                  <a:pt x="1286" y="321"/>
                  <a:pt x="1248" y="272"/>
                </a:cubicBezTo>
                <a:cubicBezTo>
                  <a:pt x="1309" y="222"/>
                  <a:pt x="1375" y="200"/>
                  <a:pt x="1449" y="206"/>
                </a:cubicBezTo>
                <a:close/>
                <a:moveTo>
                  <a:pt x="3289" y="0"/>
                </a:moveTo>
                <a:cubicBezTo>
                  <a:pt x="3279" y="12"/>
                  <a:pt x="3269" y="25"/>
                  <a:pt x="3260" y="39"/>
                </a:cubicBezTo>
                <a:cubicBezTo>
                  <a:pt x="3279" y="29"/>
                  <a:pt x="3296" y="16"/>
                  <a:pt x="3313" y="0"/>
                </a:cubicBezTo>
                <a:lnTo>
                  <a:pt x="3289" y="0"/>
                </a:lnTo>
                <a:close/>
                <a:moveTo>
                  <a:pt x="3415" y="0"/>
                </a:moveTo>
                <a:cubicBezTo>
                  <a:pt x="3375" y="0"/>
                  <a:pt x="3375" y="0"/>
                  <a:pt x="3375" y="0"/>
                </a:cubicBezTo>
                <a:cubicBezTo>
                  <a:pt x="3372" y="21"/>
                  <a:pt x="3363" y="41"/>
                  <a:pt x="3348" y="59"/>
                </a:cubicBezTo>
                <a:cubicBezTo>
                  <a:pt x="3302" y="115"/>
                  <a:pt x="3237" y="132"/>
                  <a:pt x="3169" y="144"/>
                </a:cubicBezTo>
                <a:cubicBezTo>
                  <a:pt x="3165" y="96"/>
                  <a:pt x="3177" y="44"/>
                  <a:pt x="3197" y="0"/>
                </a:cubicBezTo>
                <a:cubicBezTo>
                  <a:pt x="3172" y="0"/>
                  <a:pt x="3172" y="0"/>
                  <a:pt x="3172" y="0"/>
                </a:cubicBezTo>
                <a:cubicBezTo>
                  <a:pt x="3151" y="46"/>
                  <a:pt x="3143" y="97"/>
                  <a:pt x="3150" y="154"/>
                </a:cubicBezTo>
                <a:cubicBezTo>
                  <a:pt x="3232" y="183"/>
                  <a:pt x="3359" y="112"/>
                  <a:pt x="3415" y="0"/>
                </a:cubicBezTo>
                <a:close/>
                <a:moveTo>
                  <a:pt x="1637" y="0"/>
                </a:moveTo>
                <a:cubicBezTo>
                  <a:pt x="1612" y="0"/>
                  <a:pt x="1612" y="0"/>
                  <a:pt x="1612" y="0"/>
                </a:cubicBezTo>
                <a:cubicBezTo>
                  <a:pt x="1614" y="2"/>
                  <a:pt x="1616" y="5"/>
                  <a:pt x="1618" y="8"/>
                </a:cubicBezTo>
                <a:cubicBezTo>
                  <a:pt x="1624" y="5"/>
                  <a:pt x="1632" y="4"/>
                  <a:pt x="1637" y="0"/>
                </a:cubicBezTo>
                <a:close/>
                <a:moveTo>
                  <a:pt x="1799" y="933"/>
                </a:moveTo>
                <a:cubicBezTo>
                  <a:pt x="1846" y="949"/>
                  <a:pt x="1887" y="956"/>
                  <a:pt x="1924" y="944"/>
                </a:cubicBezTo>
                <a:cubicBezTo>
                  <a:pt x="1960" y="932"/>
                  <a:pt x="1992" y="906"/>
                  <a:pt x="2028" y="884"/>
                </a:cubicBezTo>
                <a:cubicBezTo>
                  <a:pt x="2041" y="982"/>
                  <a:pt x="2084" y="1069"/>
                  <a:pt x="2146" y="1151"/>
                </a:cubicBezTo>
                <a:cubicBezTo>
                  <a:pt x="2150" y="1143"/>
                  <a:pt x="2154" y="1138"/>
                  <a:pt x="2154" y="1134"/>
                </a:cubicBezTo>
                <a:cubicBezTo>
                  <a:pt x="2150" y="1083"/>
                  <a:pt x="2175" y="1039"/>
                  <a:pt x="2194" y="995"/>
                </a:cubicBezTo>
                <a:cubicBezTo>
                  <a:pt x="2209" y="958"/>
                  <a:pt x="2229" y="923"/>
                  <a:pt x="2247" y="886"/>
                </a:cubicBezTo>
                <a:cubicBezTo>
                  <a:pt x="2274" y="893"/>
                  <a:pt x="2305" y="900"/>
                  <a:pt x="2336" y="908"/>
                </a:cubicBezTo>
                <a:cubicBezTo>
                  <a:pt x="2366" y="916"/>
                  <a:pt x="2396" y="926"/>
                  <a:pt x="2429" y="936"/>
                </a:cubicBezTo>
                <a:cubicBezTo>
                  <a:pt x="2452" y="861"/>
                  <a:pt x="2411" y="800"/>
                  <a:pt x="2371" y="740"/>
                </a:cubicBezTo>
                <a:cubicBezTo>
                  <a:pt x="2329" y="679"/>
                  <a:pt x="2274" y="635"/>
                  <a:pt x="2193" y="638"/>
                </a:cubicBezTo>
                <a:cubicBezTo>
                  <a:pt x="2196" y="596"/>
                  <a:pt x="2200" y="557"/>
                  <a:pt x="2201" y="518"/>
                </a:cubicBezTo>
                <a:cubicBezTo>
                  <a:pt x="2202" y="479"/>
                  <a:pt x="2199" y="440"/>
                  <a:pt x="2198" y="394"/>
                </a:cubicBezTo>
                <a:cubicBezTo>
                  <a:pt x="2290" y="476"/>
                  <a:pt x="2392" y="518"/>
                  <a:pt x="2515" y="496"/>
                </a:cubicBezTo>
                <a:cubicBezTo>
                  <a:pt x="2522" y="464"/>
                  <a:pt x="2508" y="435"/>
                  <a:pt x="2499" y="407"/>
                </a:cubicBezTo>
                <a:cubicBezTo>
                  <a:pt x="2476" y="334"/>
                  <a:pt x="2424" y="283"/>
                  <a:pt x="2363" y="240"/>
                </a:cubicBezTo>
                <a:cubicBezTo>
                  <a:pt x="2295" y="191"/>
                  <a:pt x="2217" y="164"/>
                  <a:pt x="2135" y="139"/>
                </a:cubicBezTo>
                <a:cubicBezTo>
                  <a:pt x="2120" y="92"/>
                  <a:pt x="2103" y="45"/>
                  <a:pt x="2084" y="0"/>
                </a:cubicBezTo>
                <a:cubicBezTo>
                  <a:pt x="2028" y="0"/>
                  <a:pt x="2028" y="0"/>
                  <a:pt x="2028" y="0"/>
                </a:cubicBezTo>
                <a:cubicBezTo>
                  <a:pt x="2055" y="52"/>
                  <a:pt x="2079" y="107"/>
                  <a:pt x="2101" y="163"/>
                </a:cubicBezTo>
                <a:cubicBezTo>
                  <a:pt x="2080" y="179"/>
                  <a:pt x="2060" y="192"/>
                  <a:pt x="2043" y="208"/>
                </a:cubicBezTo>
                <a:cubicBezTo>
                  <a:pt x="1989" y="259"/>
                  <a:pt x="1953" y="322"/>
                  <a:pt x="1938" y="395"/>
                </a:cubicBezTo>
                <a:cubicBezTo>
                  <a:pt x="1931" y="430"/>
                  <a:pt x="1935" y="467"/>
                  <a:pt x="1936" y="503"/>
                </a:cubicBezTo>
                <a:cubicBezTo>
                  <a:pt x="1937" y="517"/>
                  <a:pt x="1948" y="523"/>
                  <a:pt x="1963" y="524"/>
                </a:cubicBezTo>
                <a:cubicBezTo>
                  <a:pt x="2002" y="528"/>
                  <a:pt x="2033" y="508"/>
                  <a:pt x="2064" y="489"/>
                </a:cubicBezTo>
                <a:cubicBezTo>
                  <a:pt x="2088" y="474"/>
                  <a:pt x="2108" y="452"/>
                  <a:pt x="2133" y="431"/>
                </a:cubicBezTo>
                <a:cubicBezTo>
                  <a:pt x="2147" y="495"/>
                  <a:pt x="2145" y="560"/>
                  <a:pt x="2146" y="629"/>
                </a:cubicBezTo>
                <a:cubicBezTo>
                  <a:pt x="2125" y="621"/>
                  <a:pt x="2108" y="612"/>
                  <a:pt x="2090" y="608"/>
                </a:cubicBezTo>
                <a:cubicBezTo>
                  <a:pt x="2045" y="600"/>
                  <a:pt x="2008" y="621"/>
                  <a:pt x="1977" y="650"/>
                </a:cubicBezTo>
                <a:cubicBezTo>
                  <a:pt x="1944" y="682"/>
                  <a:pt x="1920" y="722"/>
                  <a:pt x="1907" y="768"/>
                </a:cubicBezTo>
                <a:cubicBezTo>
                  <a:pt x="1900" y="792"/>
                  <a:pt x="1891" y="816"/>
                  <a:pt x="1883" y="839"/>
                </a:cubicBezTo>
                <a:cubicBezTo>
                  <a:pt x="1869" y="879"/>
                  <a:pt x="1849" y="913"/>
                  <a:pt x="1799" y="933"/>
                </a:cubicBezTo>
                <a:close/>
                <a:moveTo>
                  <a:pt x="2122" y="396"/>
                </a:moveTo>
                <a:cubicBezTo>
                  <a:pt x="2112" y="413"/>
                  <a:pt x="2102" y="431"/>
                  <a:pt x="2088" y="444"/>
                </a:cubicBezTo>
                <a:cubicBezTo>
                  <a:pt x="2055" y="476"/>
                  <a:pt x="2017" y="501"/>
                  <a:pt x="1967" y="504"/>
                </a:cubicBezTo>
                <a:cubicBezTo>
                  <a:pt x="1926" y="408"/>
                  <a:pt x="2005" y="235"/>
                  <a:pt x="2087" y="238"/>
                </a:cubicBezTo>
                <a:cubicBezTo>
                  <a:pt x="2093" y="299"/>
                  <a:pt x="2056" y="349"/>
                  <a:pt x="2036" y="409"/>
                </a:cubicBezTo>
                <a:cubicBezTo>
                  <a:pt x="2081" y="368"/>
                  <a:pt x="2090" y="314"/>
                  <a:pt x="2114" y="266"/>
                </a:cubicBezTo>
                <a:cubicBezTo>
                  <a:pt x="2148" y="312"/>
                  <a:pt x="2145" y="354"/>
                  <a:pt x="2122" y="396"/>
                </a:cubicBezTo>
                <a:close/>
                <a:moveTo>
                  <a:pt x="2311" y="707"/>
                </a:moveTo>
                <a:cubicBezTo>
                  <a:pt x="2361" y="754"/>
                  <a:pt x="2395" y="811"/>
                  <a:pt x="2413" y="877"/>
                </a:cubicBezTo>
                <a:cubicBezTo>
                  <a:pt x="2415" y="886"/>
                  <a:pt x="2414" y="895"/>
                  <a:pt x="2414" y="901"/>
                </a:cubicBezTo>
                <a:cubicBezTo>
                  <a:pt x="2379" y="894"/>
                  <a:pt x="2348" y="887"/>
                  <a:pt x="2315" y="881"/>
                </a:cubicBezTo>
                <a:cubicBezTo>
                  <a:pt x="2287" y="877"/>
                  <a:pt x="2262" y="867"/>
                  <a:pt x="2246" y="849"/>
                </a:cubicBezTo>
                <a:cubicBezTo>
                  <a:pt x="2243" y="816"/>
                  <a:pt x="2240" y="789"/>
                  <a:pt x="2237" y="758"/>
                </a:cubicBezTo>
                <a:cubicBezTo>
                  <a:pt x="2263" y="775"/>
                  <a:pt x="2286" y="789"/>
                  <a:pt x="2309" y="804"/>
                </a:cubicBezTo>
                <a:cubicBezTo>
                  <a:pt x="2284" y="769"/>
                  <a:pt x="2245" y="747"/>
                  <a:pt x="2233" y="703"/>
                </a:cubicBezTo>
                <a:cubicBezTo>
                  <a:pt x="2268" y="684"/>
                  <a:pt x="2287" y="685"/>
                  <a:pt x="2311" y="707"/>
                </a:cubicBezTo>
                <a:close/>
                <a:moveTo>
                  <a:pt x="2174" y="259"/>
                </a:moveTo>
                <a:cubicBezTo>
                  <a:pt x="2216" y="285"/>
                  <a:pt x="2255" y="309"/>
                  <a:pt x="2294" y="333"/>
                </a:cubicBezTo>
                <a:cubicBezTo>
                  <a:pt x="2295" y="331"/>
                  <a:pt x="2297" y="328"/>
                  <a:pt x="2298" y="326"/>
                </a:cubicBezTo>
                <a:cubicBezTo>
                  <a:pt x="2263" y="296"/>
                  <a:pt x="2228" y="266"/>
                  <a:pt x="2192" y="235"/>
                </a:cubicBezTo>
                <a:cubicBezTo>
                  <a:pt x="2221" y="214"/>
                  <a:pt x="2267" y="214"/>
                  <a:pt x="2335" y="249"/>
                </a:cubicBezTo>
                <a:cubicBezTo>
                  <a:pt x="2425" y="295"/>
                  <a:pt x="2477" y="372"/>
                  <a:pt x="2493" y="476"/>
                </a:cubicBezTo>
                <a:cubicBezTo>
                  <a:pt x="2375" y="501"/>
                  <a:pt x="2244" y="433"/>
                  <a:pt x="2187" y="340"/>
                </a:cubicBezTo>
                <a:cubicBezTo>
                  <a:pt x="2172" y="318"/>
                  <a:pt x="2164" y="291"/>
                  <a:pt x="2174" y="259"/>
                </a:cubicBezTo>
                <a:close/>
                <a:moveTo>
                  <a:pt x="2165" y="368"/>
                </a:moveTo>
                <a:cubicBezTo>
                  <a:pt x="2185" y="440"/>
                  <a:pt x="2184" y="509"/>
                  <a:pt x="2173" y="578"/>
                </a:cubicBezTo>
                <a:cubicBezTo>
                  <a:pt x="2151" y="457"/>
                  <a:pt x="2149" y="402"/>
                  <a:pt x="2165" y="368"/>
                </a:cubicBezTo>
                <a:close/>
                <a:moveTo>
                  <a:pt x="2131" y="869"/>
                </a:moveTo>
                <a:cubicBezTo>
                  <a:pt x="2145" y="825"/>
                  <a:pt x="2146" y="777"/>
                  <a:pt x="2171" y="737"/>
                </a:cubicBezTo>
                <a:cubicBezTo>
                  <a:pt x="2177" y="739"/>
                  <a:pt x="2180" y="740"/>
                  <a:pt x="2183" y="741"/>
                </a:cubicBezTo>
                <a:cubicBezTo>
                  <a:pt x="2185" y="743"/>
                  <a:pt x="2187" y="745"/>
                  <a:pt x="2189" y="747"/>
                </a:cubicBezTo>
                <a:cubicBezTo>
                  <a:pt x="2228" y="810"/>
                  <a:pt x="2232" y="875"/>
                  <a:pt x="2197" y="942"/>
                </a:cubicBezTo>
                <a:cubicBezTo>
                  <a:pt x="2172" y="989"/>
                  <a:pt x="2145" y="1035"/>
                  <a:pt x="2131" y="1091"/>
                </a:cubicBezTo>
                <a:cubicBezTo>
                  <a:pt x="2115" y="1064"/>
                  <a:pt x="2098" y="1037"/>
                  <a:pt x="2085" y="1009"/>
                </a:cubicBezTo>
                <a:cubicBezTo>
                  <a:pt x="2062" y="956"/>
                  <a:pt x="2048" y="900"/>
                  <a:pt x="2051" y="842"/>
                </a:cubicBezTo>
                <a:cubicBezTo>
                  <a:pt x="2055" y="774"/>
                  <a:pt x="2079" y="743"/>
                  <a:pt x="2141" y="730"/>
                </a:cubicBezTo>
                <a:cubicBezTo>
                  <a:pt x="2134" y="776"/>
                  <a:pt x="2120" y="822"/>
                  <a:pt x="2131" y="869"/>
                </a:cubicBezTo>
                <a:close/>
                <a:moveTo>
                  <a:pt x="1918" y="800"/>
                </a:moveTo>
                <a:cubicBezTo>
                  <a:pt x="1928" y="765"/>
                  <a:pt x="1949" y="738"/>
                  <a:pt x="1971" y="711"/>
                </a:cubicBezTo>
                <a:cubicBezTo>
                  <a:pt x="1988" y="690"/>
                  <a:pt x="2012" y="677"/>
                  <a:pt x="2044" y="680"/>
                </a:cubicBezTo>
                <a:cubicBezTo>
                  <a:pt x="2027" y="705"/>
                  <a:pt x="2012" y="727"/>
                  <a:pt x="1997" y="749"/>
                </a:cubicBezTo>
                <a:cubicBezTo>
                  <a:pt x="2016" y="738"/>
                  <a:pt x="2030" y="723"/>
                  <a:pt x="2046" y="710"/>
                </a:cubicBezTo>
                <a:cubicBezTo>
                  <a:pt x="2061" y="697"/>
                  <a:pt x="2076" y="681"/>
                  <a:pt x="2102" y="691"/>
                </a:cubicBezTo>
                <a:cubicBezTo>
                  <a:pt x="2085" y="714"/>
                  <a:pt x="2067" y="736"/>
                  <a:pt x="2052" y="758"/>
                </a:cubicBezTo>
                <a:cubicBezTo>
                  <a:pt x="2036" y="782"/>
                  <a:pt x="2041" y="817"/>
                  <a:pt x="2015" y="836"/>
                </a:cubicBezTo>
                <a:cubicBezTo>
                  <a:pt x="2008" y="884"/>
                  <a:pt x="1967" y="898"/>
                  <a:pt x="1933" y="918"/>
                </a:cubicBezTo>
                <a:cubicBezTo>
                  <a:pt x="1914" y="929"/>
                  <a:pt x="1893" y="936"/>
                  <a:pt x="1868" y="924"/>
                </a:cubicBezTo>
                <a:cubicBezTo>
                  <a:pt x="1886" y="880"/>
                  <a:pt x="1905" y="841"/>
                  <a:pt x="1918" y="800"/>
                </a:cubicBezTo>
                <a:close/>
                <a:moveTo>
                  <a:pt x="2652" y="273"/>
                </a:moveTo>
                <a:cubicBezTo>
                  <a:pt x="2723" y="253"/>
                  <a:pt x="2772" y="203"/>
                  <a:pt x="2818" y="150"/>
                </a:cubicBezTo>
                <a:cubicBezTo>
                  <a:pt x="2825" y="141"/>
                  <a:pt x="2832" y="133"/>
                  <a:pt x="2839" y="124"/>
                </a:cubicBezTo>
                <a:cubicBezTo>
                  <a:pt x="2839" y="124"/>
                  <a:pt x="2841" y="124"/>
                  <a:pt x="2846" y="124"/>
                </a:cubicBezTo>
                <a:cubicBezTo>
                  <a:pt x="2865" y="210"/>
                  <a:pt x="2890" y="295"/>
                  <a:pt x="2947" y="368"/>
                </a:cubicBezTo>
                <a:cubicBezTo>
                  <a:pt x="3012" y="310"/>
                  <a:pt x="3030" y="234"/>
                  <a:pt x="3034" y="155"/>
                </a:cubicBezTo>
                <a:cubicBezTo>
                  <a:pt x="3037" y="97"/>
                  <a:pt x="3021" y="46"/>
                  <a:pt x="2988" y="0"/>
                </a:cubicBezTo>
                <a:cubicBezTo>
                  <a:pt x="2797" y="0"/>
                  <a:pt x="2797" y="0"/>
                  <a:pt x="2797" y="0"/>
                </a:cubicBezTo>
                <a:cubicBezTo>
                  <a:pt x="2802" y="1"/>
                  <a:pt x="2808" y="3"/>
                  <a:pt x="2814" y="6"/>
                </a:cubicBezTo>
                <a:cubicBezTo>
                  <a:pt x="2779" y="52"/>
                  <a:pt x="2744" y="97"/>
                  <a:pt x="2710" y="141"/>
                </a:cubicBezTo>
                <a:cubicBezTo>
                  <a:pt x="2712" y="142"/>
                  <a:pt x="2714" y="144"/>
                  <a:pt x="2716" y="145"/>
                </a:cubicBezTo>
                <a:cubicBezTo>
                  <a:pt x="2755" y="107"/>
                  <a:pt x="2793" y="68"/>
                  <a:pt x="2839" y="22"/>
                </a:cubicBezTo>
                <a:cubicBezTo>
                  <a:pt x="2839" y="96"/>
                  <a:pt x="2801" y="142"/>
                  <a:pt x="2760" y="183"/>
                </a:cubicBezTo>
                <a:cubicBezTo>
                  <a:pt x="2722" y="222"/>
                  <a:pt x="2677" y="256"/>
                  <a:pt x="2613" y="257"/>
                </a:cubicBezTo>
                <a:cubicBezTo>
                  <a:pt x="2640" y="154"/>
                  <a:pt x="2695" y="73"/>
                  <a:pt x="2771" y="6"/>
                </a:cubicBezTo>
                <a:cubicBezTo>
                  <a:pt x="2775" y="3"/>
                  <a:pt x="2779" y="1"/>
                  <a:pt x="2784" y="0"/>
                </a:cubicBezTo>
                <a:cubicBezTo>
                  <a:pt x="2597" y="0"/>
                  <a:pt x="2597" y="0"/>
                  <a:pt x="2597" y="0"/>
                </a:cubicBezTo>
                <a:cubicBezTo>
                  <a:pt x="2634" y="14"/>
                  <a:pt x="2673" y="23"/>
                  <a:pt x="2716" y="20"/>
                </a:cubicBezTo>
                <a:cubicBezTo>
                  <a:pt x="2717" y="20"/>
                  <a:pt x="2718" y="22"/>
                  <a:pt x="2719" y="23"/>
                </a:cubicBezTo>
                <a:cubicBezTo>
                  <a:pt x="2653" y="98"/>
                  <a:pt x="2601" y="196"/>
                  <a:pt x="2589" y="270"/>
                </a:cubicBezTo>
                <a:cubicBezTo>
                  <a:pt x="2609" y="282"/>
                  <a:pt x="2630" y="280"/>
                  <a:pt x="2652" y="273"/>
                </a:cubicBezTo>
                <a:close/>
                <a:moveTo>
                  <a:pt x="2870" y="107"/>
                </a:moveTo>
                <a:cubicBezTo>
                  <a:pt x="2873" y="76"/>
                  <a:pt x="2870" y="37"/>
                  <a:pt x="2913" y="17"/>
                </a:cubicBezTo>
                <a:cubicBezTo>
                  <a:pt x="2932" y="57"/>
                  <a:pt x="2929" y="99"/>
                  <a:pt x="2944" y="138"/>
                </a:cubicBezTo>
                <a:cubicBezTo>
                  <a:pt x="2959" y="97"/>
                  <a:pt x="2940" y="56"/>
                  <a:pt x="2942" y="12"/>
                </a:cubicBezTo>
                <a:cubicBezTo>
                  <a:pt x="2971" y="25"/>
                  <a:pt x="2991" y="43"/>
                  <a:pt x="3000" y="71"/>
                </a:cubicBezTo>
                <a:cubicBezTo>
                  <a:pt x="3029" y="166"/>
                  <a:pt x="3007" y="252"/>
                  <a:pt x="2954" y="335"/>
                </a:cubicBezTo>
                <a:cubicBezTo>
                  <a:pt x="2908" y="279"/>
                  <a:pt x="2865" y="171"/>
                  <a:pt x="2870" y="107"/>
                </a:cubicBezTo>
                <a:close/>
                <a:moveTo>
                  <a:pt x="77" y="680"/>
                </a:moveTo>
                <a:cubicBezTo>
                  <a:pt x="64" y="684"/>
                  <a:pt x="52" y="689"/>
                  <a:pt x="39" y="694"/>
                </a:cubicBezTo>
                <a:cubicBezTo>
                  <a:pt x="26" y="699"/>
                  <a:pt x="13" y="706"/>
                  <a:pt x="0" y="710"/>
                </a:cubicBezTo>
                <a:cubicBezTo>
                  <a:pt x="0" y="732"/>
                  <a:pt x="0" y="732"/>
                  <a:pt x="0" y="732"/>
                </a:cubicBezTo>
                <a:cubicBezTo>
                  <a:pt x="29" y="721"/>
                  <a:pt x="56" y="706"/>
                  <a:pt x="77" y="680"/>
                </a:cubicBezTo>
                <a:close/>
                <a:moveTo>
                  <a:pt x="3767" y="2160"/>
                </a:moveTo>
                <a:cubicBezTo>
                  <a:pt x="3792" y="2160"/>
                  <a:pt x="3792" y="2160"/>
                  <a:pt x="3792" y="2160"/>
                </a:cubicBezTo>
                <a:cubicBezTo>
                  <a:pt x="3801" y="2149"/>
                  <a:pt x="3810" y="2139"/>
                  <a:pt x="3819" y="2129"/>
                </a:cubicBezTo>
                <a:cubicBezTo>
                  <a:pt x="3826" y="2122"/>
                  <a:pt x="3833" y="2115"/>
                  <a:pt x="3840" y="2109"/>
                </a:cubicBezTo>
                <a:cubicBezTo>
                  <a:pt x="3840" y="2086"/>
                  <a:pt x="3840" y="2086"/>
                  <a:pt x="3840" y="2086"/>
                </a:cubicBezTo>
                <a:cubicBezTo>
                  <a:pt x="3814" y="2108"/>
                  <a:pt x="3790" y="2133"/>
                  <a:pt x="3767" y="2160"/>
                </a:cubicBezTo>
                <a:close/>
                <a:moveTo>
                  <a:pt x="3765" y="938"/>
                </a:moveTo>
                <a:cubicBezTo>
                  <a:pt x="3763" y="976"/>
                  <a:pt x="3776" y="1015"/>
                  <a:pt x="3784" y="1057"/>
                </a:cubicBezTo>
                <a:cubicBezTo>
                  <a:pt x="3687" y="1034"/>
                  <a:pt x="3591" y="1043"/>
                  <a:pt x="3492" y="1072"/>
                </a:cubicBezTo>
                <a:cubicBezTo>
                  <a:pt x="3498" y="1079"/>
                  <a:pt x="3501" y="1085"/>
                  <a:pt x="3505" y="1086"/>
                </a:cubicBezTo>
                <a:cubicBezTo>
                  <a:pt x="3554" y="1100"/>
                  <a:pt x="3587" y="1139"/>
                  <a:pt x="3622" y="1172"/>
                </a:cubicBezTo>
                <a:cubicBezTo>
                  <a:pt x="3651" y="1200"/>
                  <a:pt x="3677" y="1230"/>
                  <a:pt x="3705" y="1260"/>
                </a:cubicBezTo>
                <a:cubicBezTo>
                  <a:pt x="3689" y="1284"/>
                  <a:pt x="3671" y="1310"/>
                  <a:pt x="3653" y="1336"/>
                </a:cubicBezTo>
                <a:cubicBezTo>
                  <a:pt x="3634" y="1361"/>
                  <a:pt x="3614" y="1386"/>
                  <a:pt x="3594" y="1413"/>
                </a:cubicBezTo>
                <a:cubicBezTo>
                  <a:pt x="3655" y="1461"/>
                  <a:pt x="3728" y="1444"/>
                  <a:pt x="3798" y="1427"/>
                </a:cubicBezTo>
                <a:cubicBezTo>
                  <a:pt x="3812" y="1424"/>
                  <a:pt x="3826" y="1420"/>
                  <a:pt x="3840" y="1414"/>
                </a:cubicBezTo>
                <a:cubicBezTo>
                  <a:pt x="3840" y="1388"/>
                  <a:pt x="3840" y="1388"/>
                  <a:pt x="3840" y="1388"/>
                </a:cubicBezTo>
                <a:cubicBezTo>
                  <a:pt x="3781" y="1415"/>
                  <a:pt x="3719" y="1425"/>
                  <a:pt x="3654" y="1419"/>
                </a:cubicBezTo>
                <a:cubicBezTo>
                  <a:pt x="3645" y="1418"/>
                  <a:pt x="3637" y="1413"/>
                  <a:pt x="3632" y="1411"/>
                </a:cubicBezTo>
                <a:cubicBezTo>
                  <a:pt x="3650" y="1381"/>
                  <a:pt x="3669" y="1354"/>
                  <a:pt x="3685" y="1326"/>
                </a:cubicBezTo>
                <a:cubicBezTo>
                  <a:pt x="3699" y="1301"/>
                  <a:pt x="3717" y="1281"/>
                  <a:pt x="3740" y="1272"/>
                </a:cubicBezTo>
                <a:cubicBezTo>
                  <a:pt x="3771" y="1281"/>
                  <a:pt x="3798" y="1288"/>
                  <a:pt x="3828" y="1296"/>
                </a:cubicBezTo>
                <a:cubicBezTo>
                  <a:pt x="3803" y="1315"/>
                  <a:pt x="3781" y="1331"/>
                  <a:pt x="3760" y="1347"/>
                </a:cubicBezTo>
                <a:cubicBezTo>
                  <a:pt x="3788" y="1340"/>
                  <a:pt x="3813" y="1324"/>
                  <a:pt x="3840" y="1316"/>
                </a:cubicBezTo>
                <a:cubicBezTo>
                  <a:pt x="3840" y="1257"/>
                  <a:pt x="3840" y="1257"/>
                  <a:pt x="3840" y="1257"/>
                </a:cubicBezTo>
                <a:cubicBezTo>
                  <a:pt x="3773" y="1266"/>
                  <a:pt x="3717" y="1246"/>
                  <a:pt x="3670" y="1194"/>
                </a:cubicBezTo>
                <a:cubicBezTo>
                  <a:pt x="3635" y="1154"/>
                  <a:pt x="3602" y="1112"/>
                  <a:pt x="3553" y="1079"/>
                </a:cubicBezTo>
                <a:cubicBezTo>
                  <a:pt x="3585" y="1075"/>
                  <a:pt x="3616" y="1067"/>
                  <a:pt x="3647" y="1066"/>
                </a:cubicBezTo>
                <a:cubicBezTo>
                  <a:pt x="3705" y="1063"/>
                  <a:pt x="3761" y="1069"/>
                  <a:pt x="3815" y="1093"/>
                </a:cubicBezTo>
                <a:cubicBezTo>
                  <a:pt x="3824" y="1097"/>
                  <a:pt x="3833" y="1101"/>
                  <a:pt x="3840" y="1106"/>
                </a:cubicBezTo>
                <a:cubicBezTo>
                  <a:pt x="3840" y="1075"/>
                  <a:pt x="3840" y="1075"/>
                  <a:pt x="3840" y="1075"/>
                </a:cubicBezTo>
                <a:cubicBezTo>
                  <a:pt x="3837" y="1071"/>
                  <a:pt x="3835" y="1066"/>
                  <a:pt x="3833" y="1061"/>
                </a:cubicBezTo>
                <a:cubicBezTo>
                  <a:pt x="3791" y="1037"/>
                  <a:pt x="3792" y="994"/>
                  <a:pt x="3785" y="955"/>
                </a:cubicBezTo>
                <a:cubicBezTo>
                  <a:pt x="3782" y="934"/>
                  <a:pt x="3783" y="911"/>
                  <a:pt x="3802" y="893"/>
                </a:cubicBezTo>
                <a:cubicBezTo>
                  <a:pt x="3815" y="905"/>
                  <a:pt x="3828" y="917"/>
                  <a:pt x="3840" y="928"/>
                </a:cubicBezTo>
                <a:cubicBezTo>
                  <a:pt x="3840" y="896"/>
                  <a:pt x="3840" y="896"/>
                  <a:pt x="3840" y="896"/>
                </a:cubicBezTo>
                <a:cubicBezTo>
                  <a:pt x="3827" y="877"/>
                  <a:pt x="3819" y="855"/>
                  <a:pt x="3819" y="825"/>
                </a:cubicBezTo>
                <a:cubicBezTo>
                  <a:pt x="3787" y="863"/>
                  <a:pt x="3766" y="899"/>
                  <a:pt x="3765" y="938"/>
                </a:cubicBezTo>
                <a:close/>
                <a:moveTo>
                  <a:pt x="224" y="0"/>
                </a:moveTo>
                <a:cubicBezTo>
                  <a:pt x="224" y="6"/>
                  <a:pt x="223" y="13"/>
                  <a:pt x="223" y="20"/>
                </a:cubicBezTo>
                <a:cubicBezTo>
                  <a:pt x="222" y="34"/>
                  <a:pt x="221" y="47"/>
                  <a:pt x="220" y="61"/>
                </a:cubicBezTo>
                <a:cubicBezTo>
                  <a:pt x="233" y="41"/>
                  <a:pt x="240" y="21"/>
                  <a:pt x="244" y="0"/>
                </a:cubicBezTo>
                <a:lnTo>
                  <a:pt x="224" y="0"/>
                </a:lnTo>
                <a:close/>
                <a:moveTo>
                  <a:pt x="3424" y="1391"/>
                </a:moveTo>
                <a:cubicBezTo>
                  <a:pt x="3382" y="1370"/>
                  <a:pt x="3334" y="1376"/>
                  <a:pt x="3287" y="1379"/>
                </a:cubicBezTo>
                <a:cubicBezTo>
                  <a:pt x="3246" y="1382"/>
                  <a:pt x="3208" y="1396"/>
                  <a:pt x="3173" y="1416"/>
                </a:cubicBezTo>
                <a:cubicBezTo>
                  <a:pt x="3159" y="1424"/>
                  <a:pt x="3146" y="1431"/>
                  <a:pt x="3126" y="1416"/>
                </a:cubicBezTo>
                <a:cubicBezTo>
                  <a:pt x="3185" y="1395"/>
                  <a:pt x="3225" y="1355"/>
                  <a:pt x="3260" y="1308"/>
                </a:cubicBezTo>
                <a:cubicBezTo>
                  <a:pt x="3297" y="1260"/>
                  <a:pt x="3311" y="1203"/>
                  <a:pt x="3319" y="1143"/>
                </a:cubicBezTo>
                <a:cubicBezTo>
                  <a:pt x="3237" y="1133"/>
                  <a:pt x="3167" y="1161"/>
                  <a:pt x="3104" y="1208"/>
                </a:cubicBezTo>
                <a:cubicBezTo>
                  <a:pt x="3041" y="1254"/>
                  <a:pt x="2998" y="1315"/>
                  <a:pt x="2990" y="1397"/>
                </a:cubicBezTo>
                <a:cubicBezTo>
                  <a:pt x="2841" y="1409"/>
                  <a:pt x="2710" y="1457"/>
                  <a:pt x="2597" y="1556"/>
                </a:cubicBezTo>
                <a:cubicBezTo>
                  <a:pt x="2619" y="1415"/>
                  <a:pt x="2674" y="1286"/>
                  <a:pt x="2740" y="1161"/>
                </a:cubicBezTo>
                <a:cubicBezTo>
                  <a:pt x="2766" y="1166"/>
                  <a:pt x="2789" y="1173"/>
                  <a:pt x="2812" y="1175"/>
                </a:cubicBezTo>
                <a:cubicBezTo>
                  <a:pt x="2886" y="1183"/>
                  <a:pt x="2958" y="1170"/>
                  <a:pt x="3022" y="1133"/>
                </a:cubicBezTo>
                <a:cubicBezTo>
                  <a:pt x="3053" y="1116"/>
                  <a:pt x="3079" y="1089"/>
                  <a:pt x="3106" y="1065"/>
                </a:cubicBezTo>
                <a:cubicBezTo>
                  <a:pt x="3116" y="1055"/>
                  <a:pt x="3113" y="1043"/>
                  <a:pt x="3105" y="1031"/>
                </a:cubicBezTo>
                <a:cubicBezTo>
                  <a:pt x="3082" y="998"/>
                  <a:pt x="3046" y="987"/>
                  <a:pt x="3012" y="977"/>
                </a:cubicBezTo>
                <a:cubicBezTo>
                  <a:pt x="2985" y="968"/>
                  <a:pt x="2955" y="967"/>
                  <a:pt x="2923" y="962"/>
                </a:cubicBezTo>
                <a:cubicBezTo>
                  <a:pt x="2963" y="910"/>
                  <a:pt x="3013" y="868"/>
                  <a:pt x="3065" y="823"/>
                </a:cubicBezTo>
                <a:cubicBezTo>
                  <a:pt x="3072" y="844"/>
                  <a:pt x="3076" y="863"/>
                  <a:pt x="3085" y="879"/>
                </a:cubicBezTo>
                <a:cubicBezTo>
                  <a:pt x="3108" y="919"/>
                  <a:pt x="3148" y="933"/>
                  <a:pt x="3191" y="938"/>
                </a:cubicBezTo>
                <a:cubicBezTo>
                  <a:pt x="3237" y="942"/>
                  <a:pt x="3283" y="934"/>
                  <a:pt x="3326" y="915"/>
                </a:cubicBezTo>
                <a:cubicBezTo>
                  <a:pt x="3349" y="904"/>
                  <a:pt x="3372" y="895"/>
                  <a:pt x="3396" y="886"/>
                </a:cubicBezTo>
                <a:cubicBezTo>
                  <a:pt x="3435" y="871"/>
                  <a:pt x="3474" y="864"/>
                  <a:pt x="3521" y="889"/>
                </a:cubicBezTo>
                <a:cubicBezTo>
                  <a:pt x="3503" y="843"/>
                  <a:pt x="3481" y="807"/>
                  <a:pt x="3448" y="787"/>
                </a:cubicBezTo>
                <a:cubicBezTo>
                  <a:pt x="3416" y="767"/>
                  <a:pt x="3375" y="760"/>
                  <a:pt x="3335" y="747"/>
                </a:cubicBezTo>
                <a:cubicBezTo>
                  <a:pt x="3401" y="673"/>
                  <a:pt x="3439" y="584"/>
                  <a:pt x="3461" y="483"/>
                </a:cubicBezTo>
                <a:cubicBezTo>
                  <a:pt x="3452" y="486"/>
                  <a:pt x="3446" y="485"/>
                  <a:pt x="3443" y="488"/>
                </a:cubicBezTo>
                <a:cubicBezTo>
                  <a:pt x="3407" y="525"/>
                  <a:pt x="3358" y="534"/>
                  <a:pt x="3311" y="549"/>
                </a:cubicBezTo>
                <a:cubicBezTo>
                  <a:pt x="3273" y="561"/>
                  <a:pt x="3234" y="569"/>
                  <a:pt x="3194" y="580"/>
                </a:cubicBezTo>
                <a:cubicBezTo>
                  <a:pt x="3181" y="554"/>
                  <a:pt x="3167" y="526"/>
                  <a:pt x="3153" y="498"/>
                </a:cubicBezTo>
                <a:cubicBezTo>
                  <a:pt x="3140" y="469"/>
                  <a:pt x="3128" y="440"/>
                  <a:pt x="3114" y="409"/>
                </a:cubicBezTo>
                <a:cubicBezTo>
                  <a:pt x="3042" y="440"/>
                  <a:pt x="3022" y="511"/>
                  <a:pt x="3003" y="581"/>
                </a:cubicBezTo>
                <a:cubicBezTo>
                  <a:pt x="2983" y="652"/>
                  <a:pt x="2986" y="722"/>
                  <a:pt x="3041" y="781"/>
                </a:cubicBezTo>
                <a:cubicBezTo>
                  <a:pt x="3007" y="807"/>
                  <a:pt x="2975" y="829"/>
                  <a:pt x="2944" y="854"/>
                </a:cubicBezTo>
                <a:cubicBezTo>
                  <a:pt x="2914" y="879"/>
                  <a:pt x="2886" y="906"/>
                  <a:pt x="2852" y="937"/>
                </a:cubicBezTo>
                <a:cubicBezTo>
                  <a:pt x="2855" y="813"/>
                  <a:pt x="2821" y="708"/>
                  <a:pt x="2724" y="630"/>
                </a:cubicBezTo>
                <a:cubicBezTo>
                  <a:pt x="2695" y="645"/>
                  <a:pt x="2682" y="675"/>
                  <a:pt x="2666" y="700"/>
                </a:cubicBezTo>
                <a:cubicBezTo>
                  <a:pt x="2626" y="765"/>
                  <a:pt x="2622" y="838"/>
                  <a:pt x="2628" y="911"/>
                </a:cubicBezTo>
                <a:cubicBezTo>
                  <a:pt x="2635" y="995"/>
                  <a:pt x="2666" y="1072"/>
                  <a:pt x="2700" y="1151"/>
                </a:cubicBezTo>
                <a:cubicBezTo>
                  <a:pt x="2639" y="1249"/>
                  <a:pt x="2586" y="1354"/>
                  <a:pt x="2552" y="1466"/>
                </a:cubicBezTo>
                <a:cubicBezTo>
                  <a:pt x="2518" y="1578"/>
                  <a:pt x="2496" y="1692"/>
                  <a:pt x="2467" y="1810"/>
                </a:cubicBezTo>
                <a:cubicBezTo>
                  <a:pt x="2457" y="1781"/>
                  <a:pt x="2447" y="1754"/>
                  <a:pt x="2437" y="1729"/>
                </a:cubicBezTo>
                <a:cubicBezTo>
                  <a:pt x="2516" y="1568"/>
                  <a:pt x="2524" y="1412"/>
                  <a:pt x="2421" y="1256"/>
                </a:cubicBezTo>
                <a:cubicBezTo>
                  <a:pt x="2369" y="1289"/>
                  <a:pt x="2340" y="1335"/>
                  <a:pt x="2328" y="1389"/>
                </a:cubicBezTo>
                <a:cubicBezTo>
                  <a:pt x="2317" y="1440"/>
                  <a:pt x="2313" y="1493"/>
                  <a:pt x="2306" y="1549"/>
                </a:cubicBezTo>
                <a:cubicBezTo>
                  <a:pt x="2228" y="1465"/>
                  <a:pt x="2130" y="1417"/>
                  <a:pt x="2023" y="1375"/>
                </a:cubicBezTo>
                <a:cubicBezTo>
                  <a:pt x="2019" y="1358"/>
                  <a:pt x="2014" y="1338"/>
                  <a:pt x="2011" y="1317"/>
                </a:cubicBezTo>
                <a:cubicBezTo>
                  <a:pt x="1998" y="1229"/>
                  <a:pt x="1945" y="1171"/>
                  <a:pt x="1871" y="1128"/>
                </a:cubicBezTo>
                <a:cubicBezTo>
                  <a:pt x="1842" y="1112"/>
                  <a:pt x="1811" y="1099"/>
                  <a:pt x="1779" y="1089"/>
                </a:cubicBezTo>
                <a:cubicBezTo>
                  <a:pt x="1742" y="1078"/>
                  <a:pt x="1727" y="1096"/>
                  <a:pt x="1734" y="1134"/>
                </a:cubicBezTo>
                <a:cubicBezTo>
                  <a:pt x="1747" y="1201"/>
                  <a:pt x="1768" y="1264"/>
                  <a:pt x="1818" y="1313"/>
                </a:cubicBezTo>
                <a:cubicBezTo>
                  <a:pt x="1819" y="1314"/>
                  <a:pt x="1818" y="1316"/>
                  <a:pt x="1818" y="1318"/>
                </a:cubicBezTo>
                <a:cubicBezTo>
                  <a:pt x="1718" y="1318"/>
                  <a:pt x="1611" y="1344"/>
                  <a:pt x="1547" y="1384"/>
                </a:cubicBezTo>
                <a:cubicBezTo>
                  <a:pt x="1551" y="1407"/>
                  <a:pt x="1567" y="1421"/>
                  <a:pt x="1586" y="1433"/>
                </a:cubicBezTo>
                <a:cubicBezTo>
                  <a:pt x="1649" y="1473"/>
                  <a:pt x="1718" y="1476"/>
                  <a:pt x="1789" y="1475"/>
                </a:cubicBezTo>
                <a:cubicBezTo>
                  <a:pt x="1800" y="1475"/>
                  <a:pt x="1811" y="1474"/>
                  <a:pt x="1822" y="1474"/>
                </a:cubicBezTo>
                <a:cubicBezTo>
                  <a:pt x="1823" y="1474"/>
                  <a:pt x="1824" y="1476"/>
                  <a:pt x="1827" y="1479"/>
                </a:cubicBezTo>
                <a:cubicBezTo>
                  <a:pt x="1775" y="1551"/>
                  <a:pt x="1728" y="1626"/>
                  <a:pt x="1711" y="1717"/>
                </a:cubicBezTo>
                <a:cubicBezTo>
                  <a:pt x="1798" y="1727"/>
                  <a:pt x="1867" y="1690"/>
                  <a:pt x="1929" y="1641"/>
                </a:cubicBezTo>
                <a:cubicBezTo>
                  <a:pt x="1992" y="1590"/>
                  <a:pt x="2021" y="1520"/>
                  <a:pt x="2022" y="1431"/>
                </a:cubicBezTo>
                <a:cubicBezTo>
                  <a:pt x="2130" y="1478"/>
                  <a:pt x="2221" y="1538"/>
                  <a:pt x="2292" y="1632"/>
                </a:cubicBezTo>
                <a:cubicBezTo>
                  <a:pt x="2177" y="1614"/>
                  <a:pt x="2081" y="1643"/>
                  <a:pt x="2005" y="1727"/>
                </a:cubicBezTo>
                <a:cubicBezTo>
                  <a:pt x="2047" y="1827"/>
                  <a:pt x="2249" y="1877"/>
                  <a:pt x="2382" y="1783"/>
                </a:cubicBezTo>
                <a:cubicBezTo>
                  <a:pt x="2411" y="1858"/>
                  <a:pt x="2428" y="1932"/>
                  <a:pt x="2411" y="2011"/>
                </a:cubicBezTo>
                <a:cubicBezTo>
                  <a:pt x="2406" y="2036"/>
                  <a:pt x="2397" y="2059"/>
                  <a:pt x="2410" y="2084"/>
                </a:cubicBezTo>
                <a:cubicBezTo>
                  <a:pt x="2414" y="2091"/>
                  <a:pt x="2411" y="2103"/>
                  <a:pt x="2408" y="2111"/>
                </a:cubicBezTo>
                <a:cubicBezTo>
                  <a:pt x="2403" y="2128"/>
                  <a:pt x="2397" y="2144"/>
                  <a:pt x="2391" y="2160"/>
                </a:cubicBezTo>
                <a:cubicBezTo>
                  <a:pt x="2414" y="2160"/>
                  <a:pt x="2414" y="2160"/>
                  <a:pt x="2414" y="2160"/>
                </a:cubicBezTo>
                <a:cubicBezTo>
                  <a:pt x="2420" y="2148"/>
                  <a:pt x="2423" y="2134"/>
                  <a:pt x="2430" y="2123"/>
                </a:cubicBezTo>
                <a:cubicBezTo>
                  <a:pt x="2444" y="2104"/>
                  <a:pt x="2447" y="2085"/>
                  <a:pt x="2432" y="2065"/>
                </a:cubicBezTo>
                <a:cubicBezTo>
                  <a:pt x="2465" y="2035"/>
                  <a:pt x="2459" y="1998"/>
                  <a:pt x="2451" y="1962"/>
                </a:cubicBezTo>
                <a:cubicBezTo>
                  <a:pt x="2438" y="1900"/>
                  <a:pt x="2430" y="1836"/>
                  <a:pt x="2405" y="1776"/>
                </a:cubicBezTo>
                <a:cubicBezTo>
                  <a:pt x="2399" y="1760"/>
                  <a:pt x="2399" y="1749"/>
                  <a:pt x="2418" y="1745"/>
                </a:cubicBezTo>
                <a:cubicBezTo>
                  <a:pt x="2455" y="1806"/>
                  <a:pt x="2445" y="1877"/>
                  <a:pt x="2465" y="1943"/>
                </a:cubicBezTo>
                <a:cubicBezTo>
                  <a:pt x="2472" y="1935"/>
                  <a:pt x="2477" y="1927"/>
                  <a:pt x="2478" y="1919"/>
                </a:cubicBezTo>
                <a:cubicBezTo>
                  <a:pt x="2496" y="1824"/>
                  <a:pt x="2514" y="1730"/>
                  <a:pt x="2529" y="1635"/>
                </a:cubicBezTo>
                <a:cubicBezTo>
                  <a:pt x="2544" y="1543"/>
                  <a:pt x="2574" y="1456"/>
                  <a:pt x="2609" y="1371"/>
                </a:cubicBezTo>
                <a:cubicBezTo>
                  <a:pt x="2616" y="1354"/>
                  <a:pt x="2625" y="1338"/>
                  <a:pt x="2633" y="1322"/>
                </a:cubicBezTo>
                <a:cubicBezTo>
                  <a:pt x="2627" y="1360"/>
                  <a:pt x="2613" y="1393"/>
                  <a:pt x="2602" y="1428"/>
                </a:cubicBezTo>
                <a:cubicBezTo>
                  <a:pt x="2568" y="1545"/>
                  <a:pt x="2542" y="1665"/>
                  <a:pt x="2521" y="1786"/>
                </a:cubicBezTo>
                <a:cubicBezTo>
                  <a:pt x="2504" y="1886"/>
                  <a:pt x="2489" y="1985"/>
                  <a:pt x="2474" y="2085"/>
                </a:cubicBezTo>
                <a:cubicBezTo>
                  <a:pt x="2470" y="2110"/>
                  <a:pt x="2464" y="2135"/>
                  <a:pt x="2458" y="2160"/>
                </a:cubicBezTo>
                <a:cubicBezTo>
                  <a:pt x="2479" y="2160"/>
                  <a:pt x="2479" y="2160"/>
                  <a:pt x="2479" y="2160"/>
                </a:cubicBezTo>
                <a:cubicBezTo>
                  <a:pt x="2485" y="2135"/>
                  <a:pt x="2491" y="2109"/>
                  <a:pt x="2495" y="2082"/>
                </a:cubicBezTo>
                <a:cubicBezTo>
                  <a:pt x="2498" y="2069"/>
                  <a:pt x="2502" y="2056"/>
                  <a:pt x="2507" y="2040"/>
                </a:cubicBezTo>
                <a:cubicBezTo>
                  <a:pt x="2516" y="2045"/>
                  <a:pt x="2523" y="2048"/>
                  <a:pt x="2529" y="2053"/>
                </a:cubicBezTo>
                <a:cubicBezTo>
                  <a:pt x="2596" y="2101"/>
                  <a:pt x="2670" y="2097"/>
                  <a:pt x="2742" y="2075"/>
                </a:cubicBezTo>
                <a:cubicBezTo>
                  <a:pt x="2782" y="2063"/>
                  <a:pt x="2818" y="2040"/>
                  <a:pt x="2853" y="2017"/>
                </a:cubicBezTo>
                <a:cubicBezTo>
                  <a:pt x="2878" y="2000"/>
                  <a:pt x="2898" y="1976"/>
                  <a:pt x="2920" y="1954"/>
                </a:cubicBezTo>
                <a:cubicBezTo>
                  <a:pt x="2891" y="1910"/>
                  <a:pt x="2845" y="1908"/>
                  <a:pt x="2801" y="1890"/>
                </a:cubicBezTo>
                <a:cubicBezTo>
                  <a:pt x="2874" y="1816"/>
                  <a:pt x="2911" y="1726"/>
                  <a:pt x="2937" y="1628"/>
                </a:cubicBezTo>
                <a:cubicBezTo>
                  <a:pt x="2930" y="1625"/>
                  <a:pt x="2923" y="1619"/>
                  <a:pt x="2916" y="1619"/>
                </a:cubicBezTo>
                <a:cubicBezTo>
                  <a:pt x="2824" y="1615"/>
                  <a:pt x="2739" y="1630"/>
                  <a:pt x="2667" y="1696"/>
                </a:cubicBezTo>
                <a:cubicBezTo>
                  <a:pt x="2621" y="1738"/>
                  <a:pt x="2574" y="1777"/>
                  <a:pt x="2540" y="1829"/>
                </a:cubicBezTo>
                <a:cubicBezTo>
                  <a:pt x="2555" y="1709"/>
                  <a:pt x="2601" y="1607"/>
                  <a:pt x="2710" y="1542"/>
                </a:cubicBezTo>
                <a:cubicBezTo>
                  <a:pt x="2766" y="1509"/>
                  <a:pt x="2824" y="1477"/>
                  <a:pt x="2889" y="1463"/>
                </a:cubicBezTo>
                <a:cubicBezTo>
                  <a:pt x="2969" y="1446"/>
                  <a:pt x="3051" y="1432"/>
                  <a:pt x="3136" y="1452"/>
                </a:cubicBezTo>
                <a:cubicBezTo>
                  <a:pt x="3111" y="1571"/>
                  <a:pt x="3197" y="1724"/>
                  <a:pt x="3382" y="1761"/>
                </a:cubicBezTo>
                <a:cubicBezTo>
                  <a:pt x="3415" y="1727"/>
                  <a:pt x="3408" y="1686"/>
                  <a:pt x="3397" y="1646"/>
                </a:cubicBezTo>
                <a:cubicBezTo>
                  <a:pt x="3390" y="1622"/>
                  <a:pt x="3379" y="1599"/>
                  <a:pt x="3370" y="1577"/>
                </a:cubicBezTo>
                <a:cubicBezTo>
                  <a:pt x="3436" y="1564"/>
                  <a:pt x="3499" y="1552"/>
                  <a:pt x="3563" y="1540"/>
                </a:cubicBezTo>
                <a:cubicBezTo>
                  <a:pt x="3562" y="1527"/>
                  <a:pt x="3563" y="1518"/>
                  <a:pt x="3559" y="1512"/>
                </a:cubicBezTo>
                <a:cubicBezTo>
                  <a:pt x="3527" y="1458"/>
                  <a:pt x="3480" y="1417"/>
                  <a:pt x="3424" y="1391"/>
                </a:cubicBezTo>
                <a:close/>
                <a:moveTo>
                  <a:pt x="3423" y="797"/>
                </a:moveTo>
                <a:cubicBezTo>
                  <a:pt x="3443" y="804"/>
                  <a:pt x="3462" y="816"/>
                  <a:pt x="3470" y="842"/>
                </a:cubicBezTo>
                <a:cubicBezTo>
                  <a:pt x="3425" y="857"/>
                  <a:pt x="3383" y="868"/>
                  <a:pt x="3343" y="885"/>
                </a:cubicBezTo>
                <a:cubicBezTo>
                  <a:pt x="3310" y="900"/>
                  <a:pt x="3276" y="902"/>
                  <a:pt x="3241" y="903"/>
                </a:cubicBezTo>
                <a:cubicBezTo>
                  <a:pt x="3214" y="904"/>
                  <a:pt x="3188" y="894"/>
                  <a:pt x="3170" y="868"/>
                </a:cubicBezTo>
                <a:cubicBezTo>
                  <a:pt x="3200" y="864"/>
                  <a:pt x="3226" y="861"/>
                  <a:pt x="3253" y="858"/>
                </a:cubicBezTo>
                <a:cubicBezTo>
                  <a:pt x="3232" y="851"/>
                  <a:pt x="3211" y="850"/>
                  <a:pt x="3191" y="847"/>
                </a:cubicBezTo>
                <a:cubicBezTo>
                  <a:pt x="3172" y="843"/>
                  <a:pt x="3149" y="842"/>
                  <a:pt x="3140" y="816"/>
                </a:cubicBezTo>
                <a:cubicBezTo>
                  <a:pt x="3170" y="814"/>
                  <a:pt x="3197" y="814"/>
                  <a:pt x="3224" y="811"/>
                </a:cubicBezTo>
                <a:cubicBezTo>
                  <a:pt x="3253" y="807"/>
                  <a:pt x="3276" y="780"/>
                  <a:pt x="3307" y="788"/>
                </a:cubicBezTo>
                <a:cubicBezTo>
                  <a:pt x="3348" y="762"/>
                  <a:pt x="3386" y="784"/>
                  <a:pt x="3423" y="797"/>
                </a:cubicBezTo>
                <a:close/>
                <a:moveTo>
                  <a:pt x="3269" y="581"/>
                </a:moveTo>
                <a:cubicBezTo>
                  <a:pt x="3321" y="570"/>
                  <a:pt x="3374" y="560"/>
                  <a:pt x="3426" y="534"/>
                </a:cubicBezTo>
                <a:cubicBezTo>
                  <a:pt x="3415" y="563"/>
                  <a:pt x="3406" y="594"/>
                  <a:pt x="3392" y="622"/>
                </a:cubicBezTo>
                <a:cubicBezTo>
                  <a:pt x="3367" y="674"/>
                  <a:pt x="3335" y="721"/>
                  <a:pt x="3288" y="757"/>
                </a:cubicBezTo>
                <a:cubicBezTo>
                  <a:pt x="3234" y="798"/>
                  <a:pt x="3195" y="800"/>
                  <a:pt x="3145" y="762"/>
                </a:cubicBezTo>
                <a:cubicBezTo>
                  <a:pt x="3185" y="737"/>
                  <a:pt x="3228" y="717"/>
                  <a:pt x="3257" y="679"/>
                </a:cubicBezTo>
                <a:cubicBezTo>
                  <a:pt x="3214" y="697"/>
                  <a:pt x="3177" y="727"/>
                  <a:pt x="3130" y="734"/>
                </a:cubicBezTo>
                <a:cubicBezTo>
                  <a:pt x="3128" y="728"/>
                  <a:pt x="3127" y="725"/>
                  <a:pt x="3126" y="722"/>
                </a:cubicBezTo>
                <a:cubicBezTo>
                  <a:pt x="3126" y="720"/>
                  <a:pt x="3126" y="717"/>
                  <a:pt x="3127" y="714"/>
                </a:cubicBezTo>
                <a:cubicBezTo>
                  <a:pt x="3149" y="643"/>
                  <a:pt x="3196" y="598"/>
                  <a:pt x="3269" y="581"/>
                </a:cubicBezTo>
                <a:close/>
                <a:moveTo>
                  <a:pt x="3017" y="647"/>
                </a:moveTo>
                <a:cubicBezTo>
                  <a:pt x="3020" y="579"/>
                  <a:pt x="3041" y="516"/>
                  <a:pt x="3079" y="459"/>
                </a:cubicBezTo>
                <a:cubicBezTo>
                  <a:pt x="3084" y="452"/>
                  <a:pt x="3093" y="447"/>
                  <a:pt x="3097" y="443"/>
                </a:cubicBezTo>
                <a:cubicBezTo>
                  <a:pt x="3114" y="474"/>
                  <a:pt x="3129" y="503"/>
                  <a:pt x="3146" y="531"/>
                </a:cubicBezTo>
                <a:cubicBezTo>
                  <a:pt x="3161" y="555"/>
                  <a:pt x="3170" y="580"/>
                  <a:pt x="3167" y="605"/>
                </a:cubicBezTo>
                <a:cubicBezTo>
                  <a:pt x="3144" y="628"/>
                  <a:pt x="3125" y="648"/>
                  <a:pt x="3103" y="671"/>
                </a:cubicBezTo>
                <a:cubicBezTo>
                  <a:pt x="3099" y="639"/>
                  <a:pt x="3095" y="613"/>
                  <a:pt x="3092" y="586"/>
                </a:cubicBezTo>
                <a:cubicBezTo>
                  <a:pt x="3081" y="628"/>
                  <a:pt x="3090" y="672"/>
                  <a:pt x="3064" y="709"/>
                </a:cubicBezTo>
                <a:cubicBezTo>
                  <a:pt x="3027" y="695"/>
                  <a:pt x="3015" y="680"/>
                  <a:pt x="3017" y="647"/>
                </a:cubicBezTo>
                <a:close/>
                <a:moveTo>
                  <a:pt x="3008" y="836"/>
                </a:moveTo>
                <a:cubicBezTo>
                  <a:pt x="2931" y="931"/>
                  <a:pt x="2891" y="969"/>
                  <a:pt x="2854" y="979"/>
                </a:cubicBezTo>
                <a:cubicBezTo>
                  <a:pt x="2896" y="917"/>
                  <a:pt x="2949" y="873"/>
                  <a:pt x="3008" y="836"/>
                </a:cubicBezTo>
                <a:close/>
                <a:moveTo>
                  <a:pt x="2904" y="993"/>
                </a:moveTo>
                <a:cubicBezTo>
                  <a:pt x="2923" y="990"/>
                  <a:pt x="2943" y="986"/>
                  <a:pt x="2962" y="988"/>
                </a:cubicBezTo>
                <a:cubicBezTo>
                  <a:pt x="3008" y="992"/>
                  <a:pt x="3052" y="1005"/>
                  <a:pt x="3087" y="1041"/>
                </a:cubicBezTo>
                <a:cubicBezTo>
                  <a:pt x="3040" y="1134"/>
                  <a:pt x="2858" y="1187"/>
                  <a:pt x="2806" y="1123"/>
                </a:cubicBezTo>
                <a:cubicBezTo>
                  <a:pt x="2849" y="1078"/>
                  <a:pt x="2910" y="1074"/>
                  <a:pt x="2970" y="1050"/>
                </a:cubicBezTo>
                <a:cubicBezTo>
                  <a:pt x="2909" y="1043"/>
                  <a:pt x="2862" y="1071"/>
                  <a:pt x="2810" y="1084"/>
                </a:cubicBezTo>
                <a:cubicBezTo>
                  <a:pt x="2823" y="1028"/>
                  <a:pt x="2856" y="1003"/>
                  <a:pt x="2904" y="993"/>
                </a:cubicBezTo>
                <a:close/>
                <a:moveTo>
                  <a:pt x="2653" y="927"/>
                </a:moveTo>
                <a:cubicBezTo>
                  <a:pt x="2630" y="829"/>
                  <a:pt x="2654" y="739"/>
                  <a:pt x="2722" y="659"/>
                </a:cubicBezTo>
                <a:cubicBezTo>
                  <a:pt x="2818" y="733"/>
                  <a:pt x="2852" y="876"/>
                  <a:pt x="2819" y="980"/>
                </a:cubicBezTo>
                <a:cubicBezTo>
                  <a:pt x="2811" y="1006"/>
                  <a:pt x="2796" y="1029"/>
                  <a:pt x="2766" y="1043"/>
                </a:cubicBezTo>
                <a:cubicBezTo>
                  <a:pt x="2758" y="994"/>
                  <a:pt x="2751" y="949"/>
                  <a:pt x="2744" y="904"/>
                </a:cubicBezTo>
                <a:cubicBezTo>
                  <a:pt x="2741" y="904"/>
                  <a:pt x="2738" y="904"/>
                  <a:pt x="2736" y="905"/>
                </a:cubicBezTo>
                <a:cubicBezTo>
                  <a:pt x="2736" y="951"/>
                  <a:pt x="2736" y="997"/>
                  <a:pt x="2736" y="1044"/>
                </a:cubicBezTo>
                <a:cubicBezTo>
                  <a:pt x="2701" y="1036"/>
                  <a:pt x="2671" y="1001"/>
                  <a:pt x="2653" y="927"/>
                </a:cubicBezTo>
                <a:close/>
                <a:moveTo>
                  <a:pt x="1758" y="1111"/>
                </a:moveTo>
                <a:cubicBezTo>
                  <a:pt x="1843" y="1110"/>
                  <a:pt x="1959" y="1220"/>
                  <a:pt x="1960" y="1300"/>
                </a:cubicBezTo>
                <a:cubicBezTo>
                  <a:pt x="1925" y="1266"/>
                  <a:pt x="1889" y="1230"/>
                  <a:pt x="1854" y="1195"/>
                </a:cubicBezTo>
                <a:cubicBezTo>
                  <a:pt x="1851" y="1197"/>
                  <a:pt x="1849" y="1199"/>
                  <a:pt x="1847" y="1201"/>
                </a:cubicBezTo>
                <a:cubicBezTo>
                  <a:pt x="1877" y="1247"/>
                  <a:pt x="1928" y="1279"/>
                  <a:pt x="1947" y="1334"/>
                </a:cubicBezTo>
                <a:cubicBezTo>
                  <a:pt x="1817" y="1329"/>
                  <a:pt x="1758" y="1225"/>
                  <a:pt x="1758" y="1111"/>
                </a:cubicBezTo>
                <a:close/>
                <a:moveTo>
                  <a:pt x="1726" y="1454"/>
                </a:moveTo>
                <a:cubicBezTo>
                  <a:pt x="1671" y="1451"/>
                  <a:pt x="1615" y="1441"/>
                  <a:pt x="1573" y="1393"/>
                </a:cubicBezTo>
                <a:cubicBezTo>
                  <a:pt x="1668" y="1346"/>
                  <a:pt x="1764" y="1333"/>
                  <a:pt x="1865" y="1346"/>
                </a:cubicBezTo>
                <a:cubicBezTo>
                  <a:pt x="1883" y="1348"/>
                  <a:pt x="1889" y="1360"/>
                  <a:pt x="1894" y="1378"/>
                </a:cubicBezTo>
                <a:cubicBezTo>
                  <a:pt x="1836" y="1382"/>
                  <a:pt x="1780" y="1385"/>
                  <a:pt x="1724" y="1389"/>
                </a:cubicBezTo>
                <a:cubicBezTo>
                  <a:pt x="1724" y="1391"/>
                  <a:pt x="1724" y="1394"/>
                  <a:pt x="1725" y="1396"/>
                </a:cubicBezTo>
                <a:cubicBezTo>
                  <a:pt x="1779" y="1400"/>
                  <a:pt x="1834" y="1403"/>
                  <a:pt x="1898" y="1406"/>
                </a:cubicBezTo>
                <a:cubicBezTo>
                  <a:pt x="1843" y="1455"/>
                  <a:pt x="1783" y="1458"/>
                  <a:pt x="1726" y="1454"/>
                </a:cubicBezTo>
                <a:close/>
                <a:moveTo>
                  <a:pt x="1968" y="1560"/>
                </a:moveTo>
                <a:cubicBezTo>
                  <a:pt x="1917" y="1644"/>
                  <a:pt x="1838" y="1685"/>
                  <a:pt x="1741" y="1700"/>
                </a:cubicBezTo>
                <a:cubicBezTo>
                  <a:pt x="1752" y="1629"/>
                  <a:pt x="1805" y="1525"/>
                  <a:pt x="1855" y="1487"/>
                </a:cubicBezTo>
                <a:cubicBezTo>
                  <a:pt x="1881" y="1467"/>
                  <a:pt x="1908" y="1440"/>
                  <a:pt x="1951" y="1458"/>
                </a:cubicBezTo>
                <a:cubicBezTo>
                  <a:pt x="1934" y="1499"/>
                  <a:pt x="1900" y="1525"/>
                  <a:pt x="1881" y="1562"/>
                </a:cubicBezTo>
                <a:cubicBezTo>
                  <a:pt x="1922" y="1546"/>
                  <a:pt x="1940" y="1505"/>
                  <a:pt x="1974" y="1477"/>
                </a:cubicBezTo>
                <a:cubicBezTo>
                  <a:pt x="1984" y="1507"/>
                  <a:pt x="1983" y="1535"/>
                  <a:pt x="1968" y="1560"/>
                </a:cubicBezTo>
                <a:close/>
                <a:moveTo>
                  <a:pt x="2205" y="1513"/>
                </a:moveTo>
                <a:cubicBezTo>
                  <a:pt x="2162" y="1479"/>
                  <a:pt x="2114" y="1452"/>
                  <a:pt x="2063" y="1419"/>
                </a:cubicBezTo>
                <a:cubicBezTo>
                  <a:pt x="2161" y="1446"/>
                  <a:pt x="2313" y="1556"/>
                  <a:pt x="2325" y="1625"/>
                </a:cubicBezTo>
                <a:cubicBezTo>
                  <a:pt x="2286" y="1588"/>
                  <a:pt x="2248" y="1547"/>
                  <a:pt x="2205" y="1513"/>
                </a:cubicBezTo>
                <a:close/>
                <a:moveTo>
                  <a:pt x="2322" y="1740"/>
                </a:moveTo>
                <a:cubicBezTo>
                  <a:pt x="2291" y="1786"/>
                  <a:pt x="2255" y="1810"/>
                  <a:pt x="2209" y="1812"/>
                </a:cubicBezTo>
                <a:cubicBezTo>
                  <a:pt x="2136" y="1815"/>
                  <a:pt x="2081" y="1778"/>
                  <a:pt x="2026" y="1735"/>
                </a:cubicBezTo>
                <a:cubicBezTo>
                  <a:pt x="2101" y="1657"/>
                  <a:pt x="2241" y="1624"/>
                  <a:pt x="2304" y="1669"/>
                </a:cubicBezTo>
                <a:cubicBezTo>
                  <a:pt x="2311" y="1682"/>
                  <a:pt x="2318" y="1695"/>
                  <a:pt x="2326" y="1710"/>
                </a:cubicBezTo>
                <a:cubicBezTo>
                  <a:pt x="2273" y="1731"/>
                  <a:pt x="2220" y="1725"/>
                  <a:pt x="2164" y="1733"/>
                </a:cubicBezTo>
                <a:cubicBezTo>
                  <a:pt x="2209" y="1749"/>
                  <a:pt x="2261" y="1752"/>
                  <a:pt x="2322" y="1740"/>
                </a:cubicBezTo>
                <a:close/>
                <a:moveTo>
                  <a:pt x="2419" y="1625"/>
                </a:moveTo>
                <a:cubicBezTo>
                  <a:pt x="2415" y="1564"/>
                  <a:pt x="2412" y="1504"/>
                  <a:pt x="2408" y="1443"/>
                </a:cubicBezTo>
                <a:cubicBezTo>
                  <a:pt x="2387" y="1508"/>
                  <a:pt x="2408" y="1577"/>
                  <a:pt x="2386" y="1647"/>
                </a:cubicBezTo>
                <a:cubicBezTo>
                  <a:pt x="2300" y="1560"/>
                  <a:pt x="2326" y="1354"/>
                  <a:pt x="2413" y="1285"/>
                </a:cubicBezTo>
                <a:cubicBezTo>
                  <a:pt x="2418" y="1290"/>
                  <a:pt x="2422" y="1295"/>
                  <a:pt x="2426" y="1301"/>
                </a:cubicBezTo>
                <a:cubicBezTo>
                  <a:pt x="2432" y="1310"/>
                  <a:pt x="2438" y="1320"/>
                  <a:pt x="2442" y="1330"/>
                </a:cubicBezTo>
                <a:cubicBezTo>
                  <a:pt x="2483" y="1417"/>
                  <a:pt x="2481" y="1506"/>
                  <a:pt x="2451" y="1595"/>
                </a:cubicBezTo>
                <a:cubicBezTo>
                  <a:pt x="2446" y="1607"/>
                  <a:pt x="2435" y="1617"/>
                  <a:pt x="2427" y="1628"/>
                </a:cubicBezTo>
                <a:cubicBezTo>
                  <a:pt x="2424" y="1627"/>
                  <a:pt x="2422" y="1626"/>
                  <a:pt x="2419" y="1625"/>
                </a:cubicBezTo>
                <a:close/>
                <a:moveTo>
                  <a:pt x="2890" y="1951"/>
                </a:moveTo>
                <a:cubicBezTo>
                  <a:pt x="2863" y="1991"/>
                  <a:pt x="2825" y="2018"/>
                  <a:pt x="2770" y="2042"/>
                </a:cubicBezTo>
                <a:cubicBezTo>
                  <a:pt x="2733" y="2058"/>
                  <a:pt x="2697" y="2071"/>
                  <a:pt x="2657" y="2066"/>
                </a:cubicBezTo>
                <a:cubicBezTo>
                  <a:pt x="2625" y="2062"/>
                  <a:pt x="2611" y="2052"/>
                  <a:pt x="2597" y="2024"/>
                </a:cubicBezTo>
                <a:cubicBezTo>
                  <a:pt x="2652" y="1999"/>
                  <a:pt x="2719" y="2019"/>
                  <a:pt x="2775" y="1970"/>
                </a:cubicBezTo>
                <a:cubicBezTo>
                  <a:pt x="2750" y="1975"/>
                  <a:pt x="2732" y="1978"/>
                  <a:pt x="2713" y="1982"/>
                </a:cubicBezTo>
                <a:cubicBezTo>
                  <a:pt x="2765" y="1909"/>
                  <a:pt x="2819" y="1899"/>
                  <a:pt x="2890" y="1951"/>
                </a:cubicBezTo>
                <a:close/>
                <a:moveTo>
                  <a:pt x="2565" y="1898"/>
                </a:moveTo>
                <a:cubicBezTo>
                  <a:pt x="2569" y="1845"/>
                  <a:pt x="2586" y="1797"/>
                  <a:pt x="2625" y="1759"/>
                </a:cubicBezTo>
                <a:cubicBezTo>
                  <a:pt x="2642" y="1743"/>
                  <a:pt x="2661" y="1728"/>
                  <a:pt x="2678" y="1712"/>
                </a:cubicBezTo>
                <a:cubicBezTo>
                  <a:pt x="2744" y="1650"/>
                  <a:pt x="2825" y="1638"/>
                  <a:pt x="2914" y="1638"/>
                </a:cubicBezTo>
                <a:cubicBezTo>
                  <a:pt x="2904" y="1670"/>
                  <a:pt x="2897" y="1700"/>
                  <a:pt x="2886" y="1728"/>
                </a:cubicBezTo>
                <a:cubicBezTo>
                  <a:pt x="2844" y="1831"/>
                  <a:pt x="2771" y="1905"/>
                  <a:pt x="2672" y="1955"/>
                </a:cubicBezTo>
                <a:cubicBezTo>
                  <a:pt x="2649" y="1966"/>
                  <a:pt x="2621" y="1966"/>
                  <a:pt x="2596" y="1944"/>
                </a:cubicBezTo>
                <a:cubicBezTo>
                  <a:pt x="2637" y="1887"/>
                  <a:pt x="2677" y="1829"/>
                  <a:pt x="2737" y="1776"/>
                </a:cubicBezTo>
                <a:cubicBezTo>
                  <a:pt x="2720" y="1783"/>
                  <a:pt x="2709" y="1785"/>
                  <a:pt x="2702" y="1791"/>
                </a:cubicBezTo>
                <a:cubicBezTo>
                  <a:pt x="2659" y="1833"/>
                  <a:pt x="2616" y="1877"/>
                  <a:pt x="2569" y="1924"/>
                </a:cubicBezTo>
                <a:cubicBezTo>
                  <a:pt x="2567" y="1914"/>
                  <a:pt x="2564" y="1906"/>
                  <a:pt x="2565" y="1898"/>
                </a:cubicBezTo>
                <a:close/>
                <a:moveTo>
                  <a:pt x="2715" y="1510"/>
                </a:moveTo>
                <a:cubicBezTo>
                  <a:pt x="2756" y="1475"/>
                  <a:pt x="2823" y="1447"/>
                  <a:pt x="2869" y="1442"/>
                </a:cubicBezTo>
                <a:cubicBezTo>
                  <a:pt x="2814" y="1467"/>
                  <a:pt x="2765" y="1489"/>
                  <a:pt x="2715" y="1510"/>
                </a:cubicBezTo>
                <a:close/>
                <a:moveTo>
                  <a:pt x="3071" y="1377"/>
                </a:moveTo>
                <a:cubicBezTo>
                  <a:pt x="3097" y="1332"/>
                  <a:pt x="3148" y="1310"/>
                  <a:pt x="3162" y="1261"/>
                </a:cubicBezTo>
                <a:cubicBezTo>
                  <a:pt x="3129" y="1288"/>
                  <a:pt x="3096" y="1314"/>
                  <a:pt x="3057" y="1345"/>
                </a:cubicBezTo>
                <a:cubicBezTo>
                  <a:pt x="3049" y="1311"/>
                  <a:pt x="3058" y="1290"/>
                  <a:pt x="3073" y="1270"/>
                </a:cubicBezTo>
                <a:cubicBezTo>
                  <a:pt x="3103" y="1229"/>
                  <a:pt x="3144" y="1204"/>
                  <a:pt x="3189" y="1183"/>
                </a:cubicBezTo>
                <a:cubicBezTo>
                  <a:pt x="3222" y="1169"/>
                  <a:pt x="3256" y="1158"/>
                  <a:pt x="3297" y="1165"/>
                </a:cubicBezTo>
                <a:cubicBezTo>
                  <a:pt x="3288" y="1195"/>
                  <a:pt x="3281" y="1223"/>
                  <a:pt x="3270" y="1250"/>
                </a:cubicBezTo>
                <a:cubicBezTo>
                  <a:pt x="3248" y="1302"/>
                  <a:pt x="3212" y="1343"/>
                  <a:pt x="3164" y="1371"/>
                </a:cubicBezTo>
                <a:cubicBezTo>
                  <a:pt x="3137" y="1388"/>
                  <a:pt x="3106" y="1397"/>
                  <a:pt x="3071" y="1377"/>
                </a:cubicBezTo>
                <a:close/>
                <a:moveTo>
                  <a:pt x="3379" y="1738"/>
                </a:moveTo>
                <a:cubicBezTo>
                  <a:pt x="3301" y="1724"/>
                  <a:pt x="3241" y="1688"/>
                  <a:pt x="3197" y="1628"/>
                </a:cubicBezTo>
                <a:cubicBezTo>
                  <a:pt x="3176" y="1599"/>
                  <a:pt x="3160" y="1566"/>
                  <a:pt x="3174" y="1523"/>
                </a:cubicBezTo>
                <a:cubicBezTo>
                  <a:pt x="3220" y="1562"/>
                  <a:pt x="3251" y="1611"/>
                  <a:pt x="3305" y="1635"/>
                </a:cubicBezTo>
                <a:cubicBezTo>
                  <a:pt x="3280" y="1605"/>
                  <a:pt x="3256" y="1574"/>
                  <a:pt x="3225" y="1536"/>
                </a:cubicBezTo>
                <a:cubicBezTo>
                  <a:pt x="3266" y="1550"/>
                  <a:pt x="3300" y="1562"/>
                  <a:pt x="3334" y="1574"/>
                </a:cubicBezTo>
                <a:cubicBezTo>
                  <a:pt x="3337" y="1575"/>
                  <a:pt x="3340" y="1579"/>
                  <a:pt x="3342" y="1583"/>
                </a:cubicBezTo>
                <a:cubicBezTo>
                  <a:pt x="3373" y="1628"/>
                  <a:pt x="3391" y="1677"/>
                  <a:pt x="3379" y="1738"/>
                </a:cubicBezTo>
                <a:close/>
                <a:moveTo>
                  <a:pt x="3366" y="1550"/>
                </a:moveTo>
                <a:cubicBezTo>
                  <a:pt x="3309" y="1547"/>
                  <a:pt x="3260" y="1533"/>
                  <a:pt x="3229" y="1471"/>
                </a:cubicBezTo>
                <a:cubicBezTo>
                  <a:pt x="3249" y="1469"/>
                  <a:pt x="3264" y="1465"/>
                  <a:pt x="3279" y="1465"/>
                </a:cubicBezTo>
                <a:cubicBezTo>
                  <a:pt x="3294" y="1465"/>
                  <a:pt x="3310" y="1469"/>
                  <a:pt x="3325" y="1470"/>
                </a:cubicBezTo>
                <a:cubicBezTo>
                  <a:pt x="3338" y="1472"/>
                  <a:pt x="3352" y="1473"/>
                  <a:pt x="3365" y="1475"/>
                </a:cubicBezTo>
                <a:cubicBezTo>
                  <a:pt x="3323" y="1444"/>
                  <a:pt x="3276" y="1442"/>
                  <a:pt x="3225" y="1442"/>
                </a:cubicBezTo>
                <a:cubicBezTo>
                  <a:pt x="3240" y="1409"/>
                  <a:pt x="3265" y="1402"/>
                  <a:pt x="3292" y="1399"/>
                </a:cubicBezTo>
                <a:cubicBezTo>
                  <a:pt x="3351" y="1393"/>
                  <a:pt x="3409" y="1395"/>
                  <a:pt x="3457" y="1437"/>
                </a:cubicBezTo>
                <a:cubicBezTo>
                  <a:pt x="3485" y="1462"/>
                  <a:pt x="3519" y="1481"/>
                  <a:pt x="3541" y="1522"/>
                </a:cubicBezTo>
                <a:cubicBezTo>
                  <a:pt x="3479" y="1528"/>
                  <a:pt x="3426" y="1553"/>
                  <a:pt x="3366" y="1550"/>
                </a:cubicBezTo>
                <a:close/>
                <a:moveTo>
                  <a:pt x="3373" y="1910"/>
                </a:moveTo>
                <a:cubicBezTo>
                  <a:pt x="3329" y="1929"/>
                  <a:pt x="3321" y="1970"/>
                  <a:pt x="3315" y="2011"/>
                </a:cubicBezTo>
                <a:cubicBezTo>
                  <a:pt x="3312" y="2035"/>
                  <a:pt x="3314" y="2060"/>
                  <a:pt x="3314" y="2085"/>
                </a:cubicBezTo>
                <a:cubicBezTo>
                  <a:pt x="3248" y="2071"/>
                  <a:pt x="3186" y="2059"/>
                  <a:pt x="3121" y="2045"/>
                </a:cubicBezTo>
                <a:cubicBezTo>
                  <a:pt x="3118" y="2058"/>
                  <a:pt x="3113" y="2066"/>
                  <a:pt x="3114" y="2073"/>
                </a:cubicBezTo>
                <a:cubicBezTo>
                  <a:pt x="3119" y="2104"/>
                  <a:pt x="3128" y="2133"/>
                  <a:pt x="3142" y="2160"/>
                </a:cubicBezTo>
                <a:cubicBezTo>
                  <a:pt x="3169" y="2160"/>
                  <a:pt x="3169" y="2160"/>
                  <a:pt x="3169" y="2160"/>
                </a:cubicBezTo>
                <a:cubicBezTo>
                  <a:pt x="3155" y="2134"/>
                  <a:pt x="3139" y="2108"/>
                  <a:pt x="3135" y="2070"/>
                </a:cubicBezTo>
                <a:cubicBezTo>
                  <a:pt x="3194" y="2088"/>
                  <a:pt x="3253" y="2085"/>
                  <a:pt x="3307" y="2111"/>
                </a:cubicBezTo>
                <a:cubicBezTo>
                  <a:pt x="3335" y="2124"/>
                  <a:pt x="3359" y="2139"/>
                  <a:pt x="3376" y="2160"/>
                </a:cubicBezTo>
                <a:cubicBezTo>
                  <a:pt x="3413" y="2160"/>
                  <a:pt x="3413" y="2160"/>
                  <a:pt x="3413" y="2160"/>
                </a:cubicBezTo>
                <a:cubicBezTo>
                  <a:pt x="3389" y="2139"/>
                  <a:pt x="3367" y="2120"/>
                  <a:pt x="3346" y="2101"/>
                </a:cubicBezTo>
                <a:cubicBezTo>
                  <a:pt x="3343" y="2099"/>
                  <a:pt x="3343" y="2094"/>
                  <a:pt x="3342" y="2090"/>
                </a:cubicBezTo>
                <a:cubicBezTo>
                  <a:pt x="3331" y="2036"/>
                  <a:pt x="3332" y="1984"/>
                  <a:pt x="3367" y="1933"/>
                </a:cubicBezTo>
                <a:cubicBezTo>
                  <a:pt x="3434" y="1975"/>
                  <a:pt x="3475" y="2031"/>
                  <a:pt x="3493" y="2103"/>
                </a:cubicBezTo>
                <a:cubicBezTo>
                  <a:pt x="3498" y="2122"/>
                  <a:pt x="3500" y="2141"/>
                  <a:pt x="3497" y="2160"/>
                </a:cubicBezTo>
                <a:cubicBezTo>
                  <a:pt x="3520" y="2160"/>
                  <a:pt x="3520" y="2160"/>
                  <a:pt x="3520" y="2160"/>
                </a:cubicBezTo>
                <a:cubicBezTo>
                  <a:pt x="3519" y="2073"/>
                  <a:pt x="3474" y="1977"/>
                  <a:pt x="3373" y="1910"/>
                </a:cubicBezTo>
                <a:close/>
                <a:moveTo>
                  <a:pt x="3789" y="152"/>
                </a:moveTo>
                <a:cubicBezTo>
                  <a:pt x="3765" y="164"/>
                  <a:pt x="3754" y="158"/>
                  <a:pt x="3747" y="141"/>
                </a:cubicBezTo>
                <a:cubicBezTo>
                  <a:pt x="3742" y="127"/>
                  <a:pt x="3731" y="114"/>
                  <a:pt x="3728" y="99"/>
                </a:cubicBezTo>
                <a:cubicBezTo>
                  <a:pt x="3723" y="76"/>
                  <a:pt x="3710" y="62"/>
                  <a:pt x="3686" y="59"/>
                </a:cubicBezTo>
                <a:cubicBezTo>
                  <a:pt x="3685" y="32"/>
                  <a:pt x="3673" y="14"/>
                  <a:pt x="3656" y="0"/>
                </a:cubicBezTo>
                <a:cubicBezTo>
                  <a:pt x="3596" y="0"/>
                  <a:pt x="3596" y="0"/>
                  <a:pt x="3596" y="0"/>
                </a:cubicBezTo>
                <a:cubicBezTo>
                  <a:pt x="3609" y="12"/>
                  <a:pt x="3621" y="25"/>
                  <a:pt x="3632" y="39"/>
                </a:cubicBezTo>
                <a:cubicBezTo>
                  <a:pt x="3646" y="59"/>
                  <a:pt x="3658" y="81"/>
                  <a:pt x="3685" y="88"/>
                </a:cubicBezTo>
                <a:cubicBezTo>
                  <a:pt x="3693" y="90"/>
                  <a:pt x="3700" y="100"/>
                  <a:pt x="3705" y="108"/>
                </a:cubicBezTo>
                <a:cubicBezTo>
                  <a:pt x="3760" y="203"/>
                  <a:pt x="3799" y="305"/>
                  <a:pt x="3820" y="412"/>
                </a:cubicBezTo>
                <a:cubicBezTo>
                  <a:pt x="3828" y="450"/>
                  <a:pt x="3825" y="487"/>
                  <a:pt x="3815" y="524"/>
                </a:cubicBezTo>
                <a:cubicBezTo>
                  <a:pt x="3811" y="539"/>
                  <a:pt x="3810" y="553"/>
                  <a:pt x="3808" y="568"/>
                </a:cubicBezTo>
                <a:cubicBezTo>
                  <a:pt x="3820" y="575"/>
                  <a:pt x="3830" y="577"/>
                  <a:pt x="3840" y="576"/>
                </a:cubicBezTo>
                <a:cubicBezTo>
                  <a:pt x="3840" y="343"/>
                  <a:pt x="3840" y="343"/>
                  <a:pt x="3840" y="343"/>
                </a:cubicBezTo>
                <a:cubicBezTo>
                  <a:pt x="3834" y="333"/>
                  <a:pt x="3829" y="322"/>
                  <a:pt x="3826" y="311"/>
                </a:cubicBezTo>
                <a:cubicBezTo>
                  <a:pt x="3810" y="261"/>
                  <a:pt x="3761" y="219"/>
                  <a:pt x="3789" y="152"/>
                </a:cubicBezTo>
                <a:close/>
                <a:moveTo>
                  <a:pt x="3741" y="24"/>
                </a:moveTo>
                <a:cubicBezTo>
                  <a:pt x="3735" y="16"/>
                  <a:pt x="3730" y="8"/>
                  <a:pt x="3724" y="0"/>
                </a:cubicBezTo>
                <a:cubicBezTo>
                  <a:pt x="3694" y="0"/>
                  <a:pt x="3694" y="0"/>
                  <a:pt x="3694" y="0"/>
                </a:cubicBezTo>
                <a:cubicBezTo>
                  <a:pt x="3705" y="13"/>
                  <a:pt x="3717" y="27"/>
                  <a:pt x="3728" y="41"/>
                </a:cubicBezTo>
                <a:cubicBezTo>
                  <a:pt x="3773" y="97"/>
                  <a:pt x="3810" y="157"/>
                  <a:pt x="3840" y="221"/>
                </a:cubicBezTo>
                <a:cubicBezTo>
                  <a:pt x="3840" y="174"/>
                  <a:pt x="3840" y="174"/>
                  <a:pt x="3840" y="174"/>
                </a:cubicBezTo>
                <a:cubicBezTo>
                  <a:pt x="3812" y="121"/>
                  <a:pt x="3779" y="71"/>
                  <a:pt x="3741" y="24"/>
                </a:cubicBezTo>
                <a:close/>
                <a:moveTo>
                  <a:pt x="3803" y="228"/>
                </a:moveTo>
                <a:cubicBezTo>
                  <a:pt x="3807" y="250"/>
                  <a:pt x="3809" y="269"/>
                  <a:pt x="3840" y="265"/>
                </a:cubicBezTo>
                <a:cubicBezTo>
                  <a:pt x="3840" y="261"/>
                  <a:pt x="3840" y="261"/>
                  <a:pt x="3840" y="261"/>
                </a:cubicBezTo>
                <a:cubicBezTo>
                  <a:pt x="3835" y="242"/>
                  <a:pt x="3828" y="228"/>
                  <a:pt x="3803" y="228"/>
                </a:cubicBezTo>
                <a:close/>
                <a:moveTo>
                  <a:pt x="3840" y="1211"/>
                </a:moveTo>
                <a:cubicBezTo>
                  <a:pt x="3840" y="1188"/>
                  <a:pt x="3840" y="1188"/>
                  <a:pt x="3840" y="1188"/>
                </a:cubicBezTo>
                <a:cubicBezTo>
                  <a:pt x="3816" y="1174"/>
                  <a:pt x="3790" y="1162"/>
                  <a:pt x="3762" y="1158"/>
                </a:cubicBezTo>
                <a:cubicBezTo>
                  <a:pt x="3786" y="1177"/>
                  <a:pt x="3815" y="1192"/>
                  <a:pt x="3840" y="1211"/>
                </a:cubicBezTo>
                <a:close/>
                <a:moveTo>
                  <a:pt x="118" y="70"/>
                </a:moveTo>
                <a:cubicBezTo>
                  <a:pt x="134" y="136"/>
                  <a:pt x="149" y="198"/>
                  <a:pt x="164" y="262"/>
                </a:cubicBezTo>
                <a:cubicBezTo>
                  <a:pt x="177" y="259"/>
                  <a:pt x="187" y="260"/>
                  <a:pt x="193" y="256"/>
                </a:cubicBezTo>
                <a:cubicBezTo>
                  <a:pt x="245" y="221"/>
                  <a:pt x="283" y="172"/>
                  <a:pt x="307" y="115"/>
                </a:cubicBezTo>
                <a:cubicBezTo>
                  <a:pt x="322" y="78"/>
                  <a:pt x="319" y="39"/>
                  <a:pt x="314" y="0"/>
                </a:cubicBezTo>
                <a:cubicBezTo>
                  <a:pt x="294" y="0"/>
                  <a:pt x="294" y="0"/>
                  <a:pt x="294" y="0"/>
                </a:cubicBezTo>
                <a:cubicBezTo>
                  <a:pt x="301" y="53"/>
                  <a:pt x="298" y="105"/>
                  <a:pt x="262" y="151"/>
                </a:cubicBezTo>
                <a:cubicBezTo>
                  <a:pt x="239" y="180"/>
                  <a:pt x="222" y="214"/>
                  <a:pt x="181" y="239"/>
                </a:cubicBezTo>
                <a:cubicBezTo>
                  <a:pt x="172" y="177"/>
                  <a:pt x="145" y="125"/>
                  <a:pt x="145" y="65"/>
                </a:cubicBezTo>
                <a:cubicBezTo>
                  <a:pt x="145" y="42"/>
                  <a:pt x="147" y="20"/>
                  <a:pt x="153" y="0"/>
                </a:cubicBezTo>
                <a:cubicBezTo>
                  <a:pt x="130" y="0"/>
                  <a:pt x="130" y="0"/>
                  <a:pt x="130" y="0"/>
                </a:cubicBezTo>
                <a:cubicBezTo>
                  <a:pt x="126" y="11"/>
                  <a:pt x="123" y="23"/>
                  <a:pt x="120" y="34"/>
                </a:cubicBezTo>
                <a:cubicBezTo>
                  <a:pt x="119" y="38"/>
                  <a:pt x="114" y="41"/>
                  <a:pt x="111" y="43"/>
                </a:cubicBezTo>
                <a:cubicBezTo>
                  <a:pt x="78" y="68"/>
                  <a:pt x="42" y="86"/>
                  <a:pt x="0" y="89"/>
                </a:cubicBezTo>
                <a:cubicBezTo>
                  <a:pt x="0" y="112"/>
                  <a:pt x="0" y="112"/>
                  <a:pt x="0" y="112"/>
                </a:cubicBezTo>
                <a:cubicBezTo>
                  <a:pt x="17" y="111"/>
                  <a:pt x="34" y="106"/>
                  <a:pt x="51" y="101"/>
                </a:cubicBezTo>
                <a:cubicBezTo>
                  <a:pt x="74" y="93"/>
                  <a:pt x="96" y="81"/>
                  <a:pt x="118" y="70"/>
                </a:cubicBezTo>
                <a:close/>
                <a:moveTo>
                  <a:pt x="3428" y="2160"/>
                </a:moveTo>
                <a:cubicBezTo>
                  <a:pt x="3454" y="2160"/>
                  <a:pt x="3454" y="2160"/>
                  <a:pt x="3454" y="2160"/>
                </a:cubicBezTo>
                <a:cubicBezTo>
                  <a:pt x="3439" y="2122"/>
                  <a:pt x="3425" y="2085"/>
                  <a:pt x="3396" y="2055"/>
                </a:cubicBezTo>
                <a:cubicBezTo>
                  <a:pt x="3406" y="2088"/>
                  <a:pt x="3416" y="2122"/>
                  <a:pt x="3428" y="2160"/>
                </a:cubicBezTo>
                <a:close/>
                <a:moveTo>
                  <a:pt x="61" y="0"/>
                </a:moveTo>
                <a:cubicBezTo>
                  <a:pt x="59" y="3"/>
                  <a:pt x="58" y="6"/>
                  <a:pt x="57" y="9"/>
                </a:cubicBezTo>
                <a:cubicBezTo>
                  <a:pt x="60" y="6"/>
                  <a:pt x="63" y="3"/>
                  <a:pt x="67" y="0"/>
                </a:cubicBezTo>
                <a:lnTo>
                  <a:pt x="61" y="0"/>
                </a:lnTo>
                <a:close/>
                <a:moveTo>
                  <a:pt x="117" y="1012"/>
                </a:moveTo>
                <a:cubicBezTo>
                  <a:pt x="94" y="956"/>
                  <a:pt x="66" y="904"/>
                  <a:pt x="18" y="867"/>
                </a:cubicBezTo>
                <a:cubicBezTo>
                  <a:pt x="12" y="862"/>
                  <a:pt x="6" y="858"/>
                  <a:pt x="0" y="853"/>
                </a:cubicBezTo>
                <a:cubicBezTo>
                  <a:pt x="0" y="878"/>
                  <a:pt x="0" y="878"/>
                  <a:pt x="0" y="878"/>
                </a:cubicBezTo>
                <a:cubicBezTo>
                  <a:pt x="15" y="890"/>
                  <a:pt x="29" y="905"/>
                  <a:pt x="42" y="921"/>
                </a:cubicBezTo>
                <a:cubicBezTo>
                  <a:pt x="59" y="944"/>
                  <a:pt x="74" y="969"/>
                  <a:pt x="91" y="996"/>
                </a:cubicBezTo>
                <a:cubicBezTo>
                  <a:pt x="59" y="1010"/>
                  <a:pt x="30" y="1012"/>
                  <a:pt x="0" y="1009"/>
                </a:cubicBezTo>
                <a:cubicBezTo>
                  <a:pt x="0" y="1030"/>
                  <a:pt x="0" y="1030"/>
                  <a:pt x="0" y="1030"/>
                </a:cubicBezTo>
                <a:cubicBezTo>
                  <a:pt x="38" y="1033"/>
                  <a:pt x="77" y="1028"/>
                  <a:pt x="117" y="1012"/>
                </a:cubicBezTo>
                <a:close/>
                <a:moveTo>
                  <a:pt x="155" y="746"/>
                </a:moveTo>
                <a:cubicBezTo>
                  <a:pt x="202" y="706"/>
                  <a:pt x="237" y="654"/>
                  <a:pt x="255" y="594"/>
                </a:cubicBezTo>
                <a:cubicBezTo>
                  <a:pt x="257" y="587"/>
                  <a:pt x="253" y="578"/>
                  <a:pt x="252" y="565"/>
                </a:cubicBezTo>
                <a:cubicBezTo>
                  <a:pt x="186" y="570"/>
                  <a:pt x="122" y="575"/>
                  <a:pt x="56" y="580"/>
                </a:cubicBezTo>
                <a:cubicBezTo>
                  <a:pt x="58" y="555"/>
                  <a:pt x="64" y="531"/>
                  <a:pt x="64" y="506"/>
                </a:cubicBezTo>
                <a:cubicBezTo>
                  <a:pt x="64" y="465"/>
                  <a:pt x="61" y="423"/>
                  <a:pt x="19" y="399"/>
                </a:cubicBezTo>
                <a:cubicBezTo>
                  <a:pt x="13" y="402"/>
                  <a:pt x="6" y="405"/>
                  <a:pt x="0" y="409"/>
                </a:cubicBezTo>
                <a:cubicBezTo>
                  <a:pt x="0" y="433"/>
                  <a:pt x="0" y="433"/>
                  <a:pt x="0" y="433"/>
                </a:cubicBezTo>
                <a:cubicBezTo>
                  <a:pt x="7" y="429"/>
                  <a:pt x="15" y="426"/>
                  <a:pt x="22" y="422"/>
                </a:cubicBezTo>
                <a:cubicBezTo>
                  <a:pt x="50" y="478"/>
                  <a:pt x="45" y="529"/>
                  <a:pt x="27" y="581"/>
                </a:cubicBezTo>
                <a:cubicBezTo>
                  <a:pt x="26" y="585"/>
                  <a:pt x="24" y="590"/>
                  <a:pt x="21" y="592"/>
                </a:cubicBezTo>
                <a:cubicBezTo>
                  <a:pt x="14" y="597"/>
                  <a:pt x="7" y="601"/>
                  <a:pt x="0" y="606"/>
                </a:cubicBezTo>
                <a:cubicBezTo>
                  <a:pt x="0" y="633"/>
                  <a:pt x="0" y="633"/>
                  <a:pt x="0" y="633"/>
                </a:cubicBezTo>
                <a:cubicBezTo>
                  <a:pt x="17" y="622"/>
                  <a:pt x="37" y="614"/>
                  <a:pt x="59" y="606"/>
                </a:cubicBezTo>
                <a:cubicBezTo>
                  <a:pt x="116" y="588"/>
                  <a:pt x="174" y="599"/>
                  <a:pt x="235" y="588"/>
                </a:cubicBezTo>
                <a:cubicBezTo>
                  <a:pt x="224" y="635"/>
                  <a:pt x="196" y="661"/>
                  <a:pt x="175" y="692"/>
                </a:cubicBezTo>
                <a:cubicBezTo>
                  <a:pt x="139" y="745"/>
                  <a:pt x="84" y="762"/>
                  <a:pt x="25" y="772"/>
                </a:cubicBezTo>
                <a:cubicBezTo>
                  <a:pt x="17" y="773"/>
                  <a:pt x="8" y="774"/>
                  <a:pt x="0" y="773"/>
                </a:cubicBezTo>
                <a:cubicBezTo>
                  <a:pt x="0" y="795"/>
                  <a:pt x="0" y="795"/>
                  <a:pt x="0" y="795"/>
                </a:cubicBezTo>
                <a:cubicBezTo>
                  <a:pt x="9" y="795"/>
                  <a:pt x="17" y="794"/>
                  <a:pt x="26" y="792"/>
                </a:cubicBezTo>
                <a:cubicBezTo>
                  <a:pt x="72" y="783"/>
                  <a:pt x="119" y="776"/>
                  <a:pt x="155" y="746"/>
                </a:cubicBezTo>
                <a:close/>
                <a:moveTo>
                  <a:pt x="2102" y="2101"/>
                </a:moveTo>
                <a:cubicBezTo>
                  <a:pt x="2066" y="2112"/>
                  <a:pt x="2034" y="2138"/>
                  <a:pt x="1997" y="2159"/>
                </a:cubicBezTo>
                <a:cubicBezTo>
                  <a:pt x="1986" y="2061"/>
                  <a:pt x="1945" y="1973"/>
                  <a:pt x="1884" y="1890"/>
                </a:cubicBezTo>
                <a:cubicBezTo>
                  <a:pt x="1880" y="1898"/>
                  <a:pt x="1876" y="1903"/>
                  <a:pt x="1876" y="1907"/>
                </a:cubicBezTo>
                <a:cubicBezTo>
                  <a:pt x="1879" y="1958"/>
                  <a:pt x="1854" y="2001"/>
                  <a:pt x="1834" y="2046"/>
                </a:cubicBezTo>
                <a:cubicBezTo>
                  <a:pt x="1818" y="2082"/>
                  <a:pt x="1798" y="2117"/>
                  <a:pt x="1779" y="2154"/>
                </a:cubicBezTo>
                <a:cubicBezTo>
                  <a:pt x="1752" y="2146"/>
                  <a:pt x="1721" y="2139"/>
                  <a:pt x="1691" y="2130"/>
                </a:cubicBezTo>
                <a:cubicBezTo>
                  <a:pt x="1660" y="2121"/>
                  <a:pt x="1630" y="2111"/>
                  <a:pt x="1598" y="2100"/>
                </a:cubicBezTo>
                <a:cubicBezTo>
                  <a:pt x="1591" y="2121"/>
                  <a:pt x="1589" y="2141"/>
                  <a:pt x="1591" y="2160"/>
                </a:cubicBezTo>
                <a:cubicBezTo>
                  <a:pt x="1613" y="2160"/>
                  <a:pt x="1613" y="2160"/>
                  <a:pt x="1613" y="2160"/>
                </a:cubicBezTo>
                <a:cubicBezTo>
                  <a:pt x="1613" y="2160"/>
                  <a:pt x="1613" y="2160"/>
                  <a:pt x="1613" y="2160"/>
                </a:cubicBezTo>
                <a:cubicBezTo>
                  <a:pt x="1610" y="2151"/>
                  <a:pt x="1612" y="2141"/>
                  <a:pt x="1612" y="2136"/>
                </a:cubicBezTo>
                <a:cubicBezTo>
                  <a:pt x="1647" y="2143"/>
                  <a:pt x="1678" y="2151"/>
                  <a:pt x="1710" y="2157"/>
                </a:cubicBezTo>
                <a:cubicBezTo>
                  <a:pt x="1715" y="2158"/>
                  <a:pt x="1720" y="2159"/>
                  <a:pt x="1725" y="2160"/>
                </a:cubicBezTo>
                <a:cubicBezTo>
                  <a:pt x="1808" y="2160"/>
                  <a:pt x="1808" y="2160"/>
                  <a:pt x="1808" y="2160"/>
                </a:cubicBezTo>
                <a:cubicBezTo>
                  <a:pt x="1811" y="2140"/>
                  <a:pt x="1819" y="2119"/>
                  <a:pt x="1830" y="2099"/>
                </a:cubicBezTo>
                <a:cubicBezTo>
                  <a:pt x="1856" y="2052"/>
                  <a:pt x="1884" y="2007"/>
                  <a:pt x="1898" y="1950"/>
                </a:cubicBezTo>
                <a:cubicBezTo>
                  <a:pt x="1913" y="1978"/>
                  <a:pt x="1930" y="2005"/>
                  <a:pt x="1943" y="2034"/>
                </a:cubicBezTo>
                <a:cubicBezTo>
                  <a:pt x="1959" y="2074"/>
                  <a:pt x="1971" y="2116"/>
                  <a:pt x="1974" y="2160"/>
                </a:cubicBezTo>
                <a:cubicBezTo>
                  <a:pt x="2037" y="2160"/>
                  <a:pt x="2037" y="2160"/>
                  <a:pt x="2037" y="2160"/>
                </a:cubicBezTo>
                <a:cubicBezTo>
                  <a:pt x="2053" y="2146"/>
                  <a:pt x="2074" y="2137"/>
                  <a:pt x="2093" y="2126"/>
                </a:cubicBezTo>
                <a:cubicBezTo>
                  <a:pt x="2112" y="2116"/>
                  <a:pt x="2134" y="2110"/>
                  <a:pt x="2158" y="2121"/>
                </a:cubicBezTo>
                <a:cubicBezTo>
                  <a:pt x="2152" y="2135"/>
                  <a:pt x="2146" y="2148"/>
                  <a:pt x="2141" y="2160"/>
                </a:cubicBezTo>
                <a:cubicBezTo>
                  <a:pt x="2166" y="2160"/>
                  <a:pt x="2166" y="2160"/>
                  <a:pt x="2166" y="2160"/>
                </a:cubicBezTo>
                <a:cubicBezTo>
                  <a:pt x="2179" y="2141"/>
                  <a:pt x="2198" y="2125"/>
                  <a:pt x="2227" y="2114"/>
                </a:cubicBezTo>
                <a:cubicBezTo>
                  <a:pt x="2180" y="2097"/>
                  <a:pt x="2139" y="2090"/>
                  <a:pt x="2102" y="2101"/>
                </a:cubicBezTo>
                <a:close/>
                <a:moveTo>
                  <a:pt x="122" y="1678"/>
                </a:moveTo>
                <a:cubicBezTo>
                  <a:pt x="128" y="1647"/>
                  <a:pt x="135" y="1616"/>
                  <a:pt x="141" y="1589"/>
                </a:cubicBezTo>
                <a:cubicBezTo>
                  <a:pt x="182" y="1588"/>
                  <a:pt x="222" y="1586"/>
                  <a:pt x="262" y="1588"/>
                </a:cubicBezTo>
                <a:cubicBezTo>
                  <a:pt x="311" y="1590"/>
                  <a:pt x="360" y="1587"/>
                  <a:pt x="405" y="1613"/>
                </a:cubicBezTo>
                <a:cubicBezTo>
                  <a:pt x="409" y="1615"/>
                  <a:pt x="415" y="1613"/>
                  <a:pt x="424" y="1613"/>
                </a:cubicBezTo>
                <a:cubicBezTo>
                  <a:pt x="377" y="1521"/>
                  <a:pt x="317" y="1445"/>
                  <a:pt x="234" y="1391"/>
                </a:cubicBezTo>
                <a:cubicBezTo>
                  <a:pt x="270" y="1367"/>
                  <a:pt x="307" y="1351"/>
                  <a:pt x="333" y="1323"/>
                </a:cubicBezTo>
                <a:cubicBezTo>
                  <a:pt x="360" y="1295"/>
                  <a:pt x="372" y="1255"/>
                  <a:pt x="378" y="1206"/>
                </a:cubicBezTo>
                <a:cubicBezTo>
                  <a:pt x="339" y="1242"/>
                  <a:pt x="299" y="1245"/>
                  <a:pt x="257" y="1240"/>
                </a:cubicBezTo>
                <a:cubicBezTo>
                  <a:pt x="232" y="1238"/>
                  <a:pt x="207" y="1235"/>
                  <a:pt x="183" y="1231"/>
                </a:cubicBezTo>
                <a:cubicBezTo>
                  <a:pt x="136" y="1223"/>
                  <a:pt x="90" y="1227"/>
                  <a:pt x="46" y="1243"/>
                </a:cubicBezTo>
                <a:cubicBezTo>
                  <a:pt x="29" y="1250"/>
                  <a:pt x="14" y="1257"/>
                  <a:pt x="0" y="1268"/>
                </a:cubicBezTo>
                <a:cubicBezTo>
                  <a:pt x="0" y="1517"/>
                  <a:pt x="0" y="1517"/>
                  <a:pt x="0" y="1517"/>
                </a:cubicBezTo>
                <a:cubicBezTo>
                  <a:pt x="19" y="1545"/>
                  <a:pt x="24" y="1579"/>
                  <a:pt x="40" y="1609"/>
                </a:cubicBezTo>
                <a:cubicBezTo>
                  <a:pt x="37" y="1582"/>
                  <a:pt x="34" y="1555"/>
                  <a:pt x="30" y="1524"/>
                </a:cubicBezTo>
                <a:cubicBezTo>
                  <a:pt x="57" y="1540"/>
                  <a:pt x="80" y="1555"/>
                  <a:pt x="108" y="1571"/>
                </a:cubicBezTo>
                <a:cubicBezTo>
                  <a:pt x="118" y="1594"/>
                  <a:pt x="115" y="1621"/>
                  <a:pt x="107" y="1648"/>
                </a:cubicBezTo>
                <a:cubicBezTo>
                  <a:pt x="98" y="1680"/>
                  <a:pt x="91" y="1711"/>
                  <a:pt x="82" y="1745"/>
                </a:cubicBezTo>
                <a:cubicBezTo>
                  <a:pt x="77" y="1743"/>
                  <a:pt x="68" y="1740"/>
                  <a:pt x="61" y="1735"/>
                </a:cubicBezTo>
                <a:cubicBezTo>
                  <a:pt x="37" y="1714"/>
                  <a:pt x="17" y="1691"/>
                  <a:pt x="0" y="1667"/>
                </a:cubicBezTo>
                <a:cubicBezTo>
                  <a:pt x="0" y="1705"/>
                  <a:pt x="0" y="1705"/>
                  <a:pt x="0" y="1705"/>
                </a:cubicBezTo>
                <a:cubicBezTo>
                  <a:pt x="27" y="1740"/>
                  <a:pt x="59" y="1767"/>
                  <a:pt x="107" y="1774"/>
                </a:cubicBezTo>
                <a:cubicBezTo>
                  <a:pt x="112" y="1741"/>
                  <a:pt x="117" y="1709"/>
                  <a:pt x="122" y="1678"/>
                </a:cubicBezTo>
                <a:close/>
                <a:moveTo>
                  <a:pt x="28" y="1374"/>
                </a:moveTo>
                <a:cubicBezTo>
                  <a:pt x="30" y="1346"/>
                  <a:pt x="52" y="1339"/>
                  <a:pt x="70" y="1331"/>
                </a:cubicBezTo>
                <a:cubicBezTo>
                  <a:pt x="88" y="1323"/>
                  <a:pt x="108" y="1317"/>
                  <a:pt x="126" y="1304"/>
                </a:cubicBezTo>
                <a:cubicBezTo>
                  <a:pt x="100" y="1308"/>
                  <a:pt x="73" y="1312"/>
                  <a:pt x="44" y="1316"/>
                </a:cubicBezTo>
                <a:cubicBezTo>
                  <a:pt x="55" y="1286"/>
                  <a:pt x="77" y="1270"/>
                  <a:pt x="104" y="1264"/>
                </a:cubicBezTo>
                <a:cubicBezTo>
                  <a:pt x="137" y="1256"/>
                  <a:pt x="171" y="1249"/>
                  <a:pt x="207" y="1255"/>
                </a:cubicBezTo>
                <a:cubicBezTo>
                  <a:pt x="249" y="1262"/>
                  <a:pt x="293" y="1261"/>
                  <a:pt x="340" y="1264"/>
                </a:cubicBezTo>
                <a:cubicBezTo>
                  <a:pt x="340" y="1291"/>
                  <a:pt x="324" y="1308"/>
                  <a:pt x="307" y="1320"/>
                </a:cubicBezTo>
                <a:cubicBezTo>
                  <a:pt x="274" y="1342"/>
                  <a:pt x="243" y="1372"/>
                  <a:pt x="197" y="1358"/>
                </a:cubicBezTo>
                <a:cubicBezTo>
                  <a:pt x="168" y="1374"/>
                  <a:pt x="139" y="1354"/>
                  <a:pt x="111" y="1358"/>
                </a:cubicBezTo>
                <a:cubicBezTo>
                  <a:pt x="84" y="1361"/>
                  <a:pt x="57" y="1368"/>
                  <a:pt x="28" y="1374"/>
                </a:cubicBezTo>
                <a:close/>
                <a:moveTo>
                  <a:pt x="41" y="1476"/>
                </a:moveTo>
                <a:cubicBezTo>
                  <a:pt x="40" y="1473"/>
                  <a:pt x="39" y="1471"/>
                  <a:pt x="39" y="1468"/>
                </a:cubicBezTo>
                <a:cubicBezTo>
                  <a:pt x="39" y="1465"/>
                  <a:pt x="39" y="1462"/>
                  <a:pt x="40" y="1456"/>
                </a:cubicBezTo>
                <a:cubicBezTo>
                  <a:pt x="87" y="1450"/>
                  <a:pt x="131" y="1470"/>
                  <a:pt x="176" y="1477"/>
                </a:cubicBezTo>
                <a:cubicBezTo>
                  <a:pt x="138" y="1447"/>
                  <a:pt x="92" y="1439"/>
                  <a:pt x="47" y="1425"/>
                </a:cubicBezTo>
                <a:cubicBezTo>
                  <a:pt x="85" y="1376"/>
                  <a:pt x="123" y="1367"/>
                  <a:pt x="186" y="1393"/>
                </a:cubicBezTo>
                <a:cubicBezTo>
                  <a:pt x="241" y="1416"/>
                  <a:pt x="284" y="1453"/>
                  <a:pt x="322" y="1496"/>
                </a:cubicBezTo>
                <a:cubicBezTo>
                  <a:pt x="342" y="1520"/>
                  <a:pt x="358" y="1548"/>
                  <a:pt x="377" y="1573"/>
                </a:cubicBezTo>
                <a:cubicBezTo>
                  <a:pt x="319" y="1561"/>
                  <a:pt x="266" y="1566"/>
                  <a:pt x="213" y="1568"/>
                </a:cubicBezTo>
                <a:cubicBezTo>
                  <a:pt x="138" y="1570"/>
                  <a:pt x="81" y="1539"/>
                  <a:pt x="41" y="1476"/>
                </a:cubicBezTo>
                <a:close/>
                <a:moveTo>
                  <a:pt x="1366" y="1620"/>
                </a:moveTo>
                <a:cubicBezTo>
                  <a:pt x="1352" y="1517"/>
                  <a:pt x="1304" y="1433"/>
                  <a:pt x="1242" y="1352"/>
                </a:cubicBezTo>
                <a:cubicBezTo>
                  <a:pt x="1235" y="1355"/>
                  <a:pt x="1227" y="1358"/>
                  <a:pt x="1222" y="1363"/>
                </a:cubicBezTo>
                <a:cubicBezTo>
                  <a:pt x="1162" y="1433"/>
                  <a:pt x="1123" y="1510"/>
                  <a:pt x="1130" y="1607"/>
                </a:cubicBezTo>
                <a:cubicBezTo>
                  <a:pt x="1135" y="1669"/>
                  <a:pt x="1137" y="1730"/>
                  <a:pt x="1157" y="1789"/>
                </a:cubicBezTo>
                <a:cubicBezTo>
                  <a:pt x="1072" y="1703"/>
                  <a:pt x="1019" y="1605"/>
                  <a:pt x="1035" y="1479"/>
                </a:cubicBezTo>
                <a:cubicBezTo>
                  <a:pt x="1043" y="1414"/>
                  <a:pt x="1054" y="1348"/>
                  <a:pt x="1082" y="1289"/>
                </a:cubicBezTo>
                <a:cubicBezTo>
                  <a:pt x="1118" y="1215"/>
                  <a:pt x="1157" y="1142"/>
                  <a:pt x="1225" y="1086"/>
                </a:cubicBezTo>
                <a:cubicBezTo>
                  <a:pt x="1304" y="1180"/>
                  <a:pt x="1477" y="1206"/>
                  <a:pt x="1620" y="1082"/>
                </a:cubicBezTo>
                <a:cubicBezTo>
                  <a:pt x="1613" y="1035"/>
                  <a:pt x="1576" y="1016"/>
                  <a:pt x="1538" y="999"/>
                </a:cubicBezTo>
                <a:cubicBezTo>
                  <a:pt x="1515" y="990"/>
                  <a:pt x="1491" y="985"/>
                  <a:pt x="1467" y="978"/>
                </a:cubicBezTo>
                <a:cubicBezTo>
                  <a:pt x="1498" y="919"/>
                  <a:pt x="1527" y="862"/>
                  <a:pt x="1557" y="803"/>
                </a:cubicBezTo>
                <a:cubicBezTo>
                  <a:pt x="1545" y="796"/>
                  <a:pt x="1539" y="790"/>
                  <a:pt x="1532" y="789"/>
                </a:cubicBezTo>
                <a:cubicBezTo>
                  <a:pt x="1469" y="782"/>
                  <a:pt x="1408" y="794"/>
                  <a:pt x="1353" y="822"/>
                </a:cubicBezTo>
                <a:cubicBezTo>
                  <a:pt x="1311" y="843"/>
                  <a:pt x="1286" y="884"/>
                  <a:pt x="1260" y="923"/>
                </a:cubicBezTo>
                <a:cubicBezTo>
                  <a:pt x="1237" y="957"/>
                  <a:pt x="1226" y="995"/>
                  <a:pt x="1219" y="1036"/>
                </a:cubicBezTo>
                <a:cubicBezTo>
                  <a:pt x="1217" y="1051"/>
                  <a:pt x="1214" y="1066"/>
                  <a:pt x="1191" y="1072"/>
                </a:cubicBezTo>
                <a:cubicBezTo>
                  <a:pt x="1210" y="1013"/>
                  <a:pt x="1203" y="956"/>
                  <a:pt x="1188" y="900"/>
                </a:cubicBezTo>
                <a:cubicBezTo>
                  <a:pt x="1172" y="842"/>
                  <a:pt x="1136" y="796"/>
                  <a:pt x="1093" y="753"/>
                </a:cubicBezTo>
                <a:cubicBezTo>
                  <a:pt x="1035" y="812"/>
                  <a:pt x="1014" y="884"/>
                  <a:pt x="1012" y="963"/>
                </a:cubicBezTo>
                <a:cubicBezTo>
                  <a:pt x="1010" y="1041"/>
                  <a:pt x="1033" y="1112"/>
                  <a:pt x="1093" y="1168"/>
                </a:cubicBezTo>
                <a:cubicBezTo>
                  <a:pt x="1011" y="1293"/>
                  <a:pt x="968" y="1427"/>
                  <a:pt x="977" y="1576"/>
                </a:cubicBezTo>
                <a:cubicBezTo>
                  <a:pt x="878" y="1473"/>
                  <a:pt x="811" y="1350"/>
                  <a:pt x="752" y="1221"/>
                </a:cubicBezTo>
                <a:cubicBezTo>
                  <a:pt x="772" y="1204"/>
                  <a:pt x="792" y="1190"/>
                  <a:pt x="808" y="1173"/>
                </a:cubicBezTo>
                <a:cubicBezTo>
                  <a:pt x="859" y="1119"/>
                  <a:pt x="893" y="1055"/>
                  <a:pt x="904" y="981"/>
                </a:cubicBezTo>
                <a:cubicBezTo>
                  <a:pt x="909" y="946"/>
                  <a:pt x="903" y="909"/>
                  <a:pt x="900" y="873"/>
                </a:cubicBezTo>
                <a:cubicBezTo>
                  <a:pt x="899" y="859"/>
                  <a:pt x="888" y="854"/>
                  <a:pt x="873" y="853"/>
                </a:cubicBezTo>
                <a:cubicBezTo>
                  <a:pt x="833" y="852"/>
                  <a:pt x="803" y="873"/>
                  <a:pt x="774" y="893"/>
                </a:cubicBezTo>
                <a:cubicBezTo>
                  <a:pt x="750" y="910"/>
                  <a:pt x="731" y="933"/>
                  <a:pt x="708" y="955"/>
                </a:cubicBezTo>
                <a:cubicBezTo>
                  <a:pt x="690" y="891"/>
                  <a:pt x="689" y="826"/>
                  <a:pt x="685" y="757"/>
                </a:cubicBezTo>
                <a:cubicBezTo>
                  <a:pt x="706" y="764"/>
                  <a:pt x="723" y="773"/>
                  <a:pt x="741" y="776"/>
                </a:cubicBezTo>
                <a:cubicBezTo>
                  <a:pt x="787" y="782"/>
                  <a:pt x="823" y="759"/>
                  <a:pt x="852" y="728"/>
                </a:cubicBezTo>
                <a:cubicBezTo>
                  <a:pt x="884" y="694"/>
                  <a:pt x="906" y="654"/>
                  <a:pt x="917" y="607"/>
                </a:cubicBezTo>
                <a:cubicBezTo>
                  <a:pt x="923" y="583"/>
                  <a:pt x="930" y="559"/>
                  <a:pt x="937" y="535"/>
                </a:cubicBezTo>
                <a:cubicBezTo>
                  <a:pt x="949" y="495"/>
                  <a:pt x="968" y="459"/>
                  <a:pt x="1016" y="438"/>
                </a:cubicBezTo>
                <a:cubicBezTo>
                  <a:pt x="968" y="423"/>
                  <a:pt x="927" y="419"/>
                  <a:pt x="891" y="433"/>
                </a:cubicBezTo>
                <a:cubicBezTo>
                  <a:pt x="855" y="446"/>
                  <a:pt x="825" y="474"/>
                  <a:pt x="790" y="498"/>
                </a:cubicBezTo>
                <a:cubicBezTo>
                  <a:pt x="772" y="400"/>
                  <a:pt x="725" y="315"/>
                  <a:pt x="659" y="236"/>
                </a:cubicBezTo>
                <a:cubicBezTo>
                  <a:pt x="655" y="244"/>
                  <a:pt x="651" y="249"/>
                  <a:pt x="652" y="253"/>
                </a:cubicBezTo>
                <a:cubicBezTo>
                  <a:pt x="658" y="304"/>
                  <a:pt x="636" y="349"/>
                  <a:pt x="619" y="395"/>
                </a:cubicBezTo>
                <a:cubicBezTo>
                  <a:pt x="605" y="432"/>
                  <a:pt x="588" y="468"/>
                  <a:pt x="571" y="506"/>
                </a:cubicBezTo>
                <a:cubicBezTo>
                  <a:pt x="544" y="501"/>
                  <a:pt x="512" y="495"/>
                  <a:pt x="482" y="488"/>
                </a:cubicBezTo>
                <a:cubicBezTo>
                  <a:pt x="451" y="481"/>
                  <a:pt x="420" y="473"/>
                  <a:pt x="387" y="465"/>
                </a:cubicBezTo>
                <a:cubicBezTo>
                  <a:pt x="367" y="541"/>
                  <a:pt x="412" y="600"/>
                  <a:pt x="455" y="658"/>
                </a:cubicBezTo>
                <a:cubicBezTo>
                  <a:pt x="499" y="717"/>
                  <a:pt x="557" y="758"/>
                  <a:pt x="637" y="750"/>
                </a:cubicBezTo>
                <a:cubicBezTo>
                  <a:pt x="636" y="793"/>
                  <a:pt x="634" y="833"/>
                  <a:pt x="635" y="871"/>
                </a:cubicBezTo>
                <a:cubicBezTo>
                  <a:pt x="636" y="910"/>
                  <a:pt x="641" y="949"/>
                  <a:pt x="644" y="995"/>
                </a:cubicBezTo>
                <a:cubicBezTo>
                  <a:pt x="548" y="917"/>
                  <a:pt x="444" y="880"/>
                  <a:pt x="323" y="908"/>
                </a:cubicBezTo>
                <a:cubicBezTo>
                  <a:pt x="317" y="941"/>
                  <a:pt x="333" y="969"/>
                  <a:pt x="343" y="997"/>
                </a:cubicBezTo>
                <a:cubicBezTo>
                  <a:pt x="370" y="1069"/>
                  <a:pt x="424" y="1117"/>
                  <a:pt x="486" y="1157"/>
                </a:cubicBezTo>
                <a:cubicBezTo>
                  <a:pt x="557" y="1202"/>
                  <a:pt x="636" y="1225"/>
                  <a:pt x="720" y="1247"/>
                </a:cubicBezTo>
                <a:cubicBezTo>
                  <a:pt x="760" y="1355"/>
                  <a:pt x="811" y="1461"/>
                  <a:pt x="878" y="1557"/>
                </a:cubicBezTo>
                <a:cubicBezTo>
                  <a:pt x="946" y="1652"/>
                  <a:pt x="1022" y="1740"/>
                  <a:pt x="1098" y="1835"/>
                </a:cubicBezTo>
                <a:cubicBezTo>
                  <a:pt x="1069" y="1825"/>
                  <a:pt x="1041" y="1817"/>
                  <a:pt x="1015" y="1808"/>
                </a:cubicBezTo>
                <a:cubicBezTo>
                  <a:pt x="937" y="1648"/>
                  <a:pt x="818" y="1546"/>
                  <a:pt x="632" y="1532"/>
                </a:cubicBezTo>
                <a:cubicBezTo>
                  <a:pt x="627" y="1593"/>
                  <a:pt x="645" y="1644"/>
                  <a:pt x="680" y="1686"/>
                </a:cubicBezTo>
                <a:cubicBezTo>
                  <a:pt x="714" y="1727"/>
                  <a:pt x="753" y="1762"/>
                  <a:pt x="793" y="1802"/>
                </a:cubicBezTo>
                <a:cubicBezTo>
                  <a:pt x="678" y="1812"/>
                  <a:pt x="581" y="1860"/>
                  <a:pt x="482" y="1919"/>
                </a:cubicBezTo>
                <a:cubicBezTo>
                  <a:pt x="466" y="1912"/>
                  <a:pt x="447" y="1903"/>
                  <a:pt x="429" y="1893"/>
                </a:cubicBezTo>
                <a:cubicBezTo>
                  <a:pt x="351" y="1849"/>
                  <a:pt x="272" y="1856"/>
                  <a:pt x="194" y="1888"/>
                </a:cubicBezTo>
                <a:cubicBezTo>
                  <a:pt x="163" y="1900"/>
                  <a:pt x="134" y="1917"/>
                  <a:pt x="107" y="1936"/>
                </a:cubicBezTo>
                <a:cubicBezTo>
                  <a:pt x="75" y="1959"/>
                  <a:pt x="80" y="1982"/>
                  <a:pt x="115" y="1999"/>
                </a:cubicBezTo>
                <a:cubicBezTo>
                  <a:pt x="176" y="2030"/>
                  <a:pt x="238" y="2052"/>
                  <a:pt x="308" y="2043"/>
                </a:cubicBezTo>
                <a:cubicBezTo>
                  <a:pt x="309" y="2043"/>
                  <a:pt x="310" y="2045"/>
                  <a:pt x="311" y="2046"/>
                </a:cubicBezTo>
                <a:cubicBezTo>
                  <a:pt x="283" y="2081"/>
                  <a:pt x="259" y="2121"/>
                  <a:pt x="240" y="2160"/>
                </a:cubicBezTo>
                <a:cubicBezTo>
                  <a:pt x="263" y="2160"/>
                  <a:pt x="263" y="2160"/>
                  <a:pt x="263" y="2160"/>
                </a:cubicBezTo>
                <a:cubicBezTo>
                  <a:pt x="288" y="2110"/>
                  <a:pt x="321" y="2066"/>
                  <a:pt x="362" y="2026"/>
                </a:cubicBezTo>
                <a:cubicBezTo>
                  <a:pt x="375" y="2013"/>
                  <a:pt x="388" y="2016"/>
                  <a:pt x="405" y="2023"/>
                </a:cubicBezTo>
                <a:cubicBezTo>
                  <a:pt x="373" y="2070"/>
                  <a:pt x="342" y="2115"/>
                  <a:pt x="312" y="2160"/>
                </a:cubicBezTo>
                <a:cubicBezTo>
                  <a:pt x="322" y="2160"/>
                  <a:pt x="322" y="2160"/>
                  <a:pt x="322" y="2160"/>
                </a:cubicBezTo>
                <a:cubicBezTo>
                  <a:pt x="356" y="2122"/>
                  <a:pt x="390" y="2082"/>
                  <a:pt x="430" y="2037"/>
                </a:cubicBezTo>
                <a:cubicBezTo>
                  <a:pt x="433" y="2088"/>
                  <a:pt x="418" y="2127"/>
                  <a:pt x="395" y="2160"/>
                </a:cubicBezTo>
                <a:cubicBezTo>
                  <a:pt x="421" y="2160"/>
                  <a:pt x="421" y="2160"/>
                  <a:pt x="421" y="2160"/>
                </a:cubicBezTo>
                <a:cubicBezTo>
                  <a:pt x="426" y="2153"/>
                  <a:pt x="432" y="2146"/>
                  <a:pt x="437" y="2139"/>
                </a:cubicBezTo>
                <a:cubicBezTo>
                  <a:pt x="438" y="2138"/>
                  <a:pt x="440" y="2138"/>
                  <a:pt x="444" y="2138"/>
                </a:cubicBezTo>
                <a:cubicBezTo>
                  <a:pt x="447" y="2145"/>
                  <a:pt x="449" y="2153"/>
                  <a:pt x="451" y="2160"/>
                </a:cubicBezTo>
                <a:cubicBezTo>
                  <a:pt x="472" y="2160"/>
                  <a:pt x="472" y="2160"/>
                  <a:pt x="472" y="2160"/>
                </a:cubicBezTo>
                <a:cubicBezTo>
                  <a:pt x="469" y="2146"/>
                  <a:pt x="467" y="2132"/>
                  <a:pt x="467" y="2120"/>
                </a:cubicBezTo>
                <a:cubicBezTo>
                  <a:pt x="468" y="2088"/>
                  <a:pt x="463" y="2049"/>
                  <a:pt x="504" y="2027"/>
                </a:cubicBezTo>
                <a:cubicBezTo>
                  <a:pt x="525" y="2065"/>
                  <a:pt x="525" y="2108"/>
                  <a:pt x="542" y="2146"/>
                </a:cubicBezTo>
                <a:cubicBezTo>
                  <a:pt x="555" y="2103"/>
                  <a:pt x="534" y="2064"/>
                  <a:pt x="532" y="2021"/>
                </a:cubicBezTo>
                <a:cubicBezTo>
                  <a:pt x="562" y="2031"/>
                  <a:pt x="584" y="2048"/>
                  <a:pt x="594" y="2075"/>
                </a:cubicBezTo>
                <a:cubicBezTo>
                  <a:pt x="605" y="2104"/>
                  <a:pt x="611" y="2132"/>
                  <a:pt x="613" y="2160"/>
                </a:cubicBezTo>
                <a:cubicBezTo>
                  <a:pt x="634" y="2160"/>
                  <a:pt x="634" y="2160"/>
                  <a:pt x="634" y="2160"/>
                </a:cubicBezTo>
                <a:cubicBezTo>
                  <a:pt x="634" y="2159"/>
                  <a:pt x="634" y="2158"/>
                  <a:pt x="634" y="2156"/>
                </a:cubicBezTo>
                <a:cubicBezTo>
                  <a:pt x="632" y="2075"/>
                  <a:pt x="595" y="2009"/>
                  <a:pt x="525" y="1954"/>
                </a:cubicBezTo>
                <a:cubicBezTo>
                  <a:pt x="629" y="1897"/>
                  <a:pt x="732" y="1862"/>
                  <a:pt x="850" y="1864"/>
                </a:cubicBezTo>
                <a:cubicBezTo>
                  <a:pt x="765" y="1944"/>
                  <a:pt x="729" y="2037"/>
                  <a:pt x="749" y="2149"/>
                </a:cubicBezTo>
                <a:cubicBezTo>
                  <a:pt x="854" y="2177"/>
                  <a:pt x="1017" y="2048"/>
                  <a:pt x="1024" y="1885"/>
                </a:cubicBezTo>
                <a:cubicBezTo>
                  <a:pt x="1101" y="1909"/>
                  <a:pt x="1170" y="1941"/>
                  <a:pt x="1223" y="2002"/>
                </a:cubicBezTo>
                <a:cubicBezTo>
                  <a:pt x="1239" y="2021"/>
                  <a:pt x="1251" y="2042"/>
                  <a:pt x="1279" y="2048"/>
                </a:cubicBezTo>
                <a:cubicBezTo>
                  <a:pt x="1287" y="2049"/>
                  <a:pt x="1295" y="2058"/>
                  <a:pt x="1300" y="2066"/>
                </a:cubicBezTo>
                <a:cubicBezTo>
                  <a:pt x="1321" y="2097"/>
                  <a:pt x="1339" y="2128"/>
                  <a:pt x="1356" y="2160"/>
                </a:cubicBezTo>
                <a:cubicBezTo>
                  <a:pt x="1384" y="2160"/>
                  <a:pt x="1384" y="2160"/>
                  <a:pt x="1384" y="2160"/>
                </a:cubicBezTo>
                <a:cubicBezTo>
                  <a:pt x="1380" y="2144"/>
                  <a:pt x="1380" y="2126"/>
                  <a:pt x="1387" y="2104"/>
                </a:cubicBezTo>
                <a:cubicBezTo>
                  <a:pt x="1364" y="2118"/>
                  <a:pt x="1352" y="2113"/>
                  <a:pt x="1345" y="2096"/>
                </a:cubicBezTo>
                <a:cubicBezTo>
                  <a:pt x="1338" y="2082"/>
                  <a:pt x="1327" y="2070"/>
                  <a:pt x="1323" y="2056"/>
                </a:cubicBezTo>
                <a:cubicBezTo>
                  <a:pt x="1316" y="2033"/>
                  <a:pt x="1303" y="2020"/>
                  <a:pt x="1278" y="2019"/>
                </a:cubicBezTo>
                <a:cubicBezTo>
                  <a:pt x="1275" y="1974"/>
                  <a:pt x="1242" y="1957"/>
                  <a:pt x="1209" y="1941"/>
                </a:cubicBezTo>
                <a:cubicBezTo>
                  <a:pt x="1151" y="1913"/>
                  <a:pt x="1095" y="1880"/>
                  <a:pt x="1033" y="1863"/>
                </a:cubicBezTo>
                <a:cubicBezTo>
                  <a:pt x="1017" y="1858"/>
                  <a:pt x="1008" y="1851"/>
                  <a:pt x="1016" y="1834"/>
                </a:cubicBezTo>
                <a:cubicBezTo>
                  <a:pt x="1087" y="1842"/>
                  <a:pt x="1137" y="1894"/>
                  <a:pt x="1201" y="1918"/>
                </a:cubicBezTo>
                <a:cubicBezTo>
                  <a:pt x="1199" y="1908"/>
                  <a:pt x="1196" y="1899"/>
                  <a:pt x="1191" y="1893"/>
                </a:cubicBezTo>
                <a:cubicBezTo>
                  <a:pt x="1127" y="1821"/>
                  <a:pt x="1063" y="1749"/>
                  <a:pt x="998" y="1678"/>
                </a:cubicBezTo>
                <a:cubicBezTo>
                  <a:pt x="934" y="1610"/>
                  <a:pt x="883" y="1533"/>
                  <a:pt x="838" y="1453"/>
                </a:cubicBezTo>
                <a:cubicBezTo>
                  <a:pt x="829" y="1437"/>
                  <a:pt x="822" y="1421"/>
                  <a:pt x="814" y="1405"/>
                </a:cubicBezTo>
                <a:cubicBezTo>
                  <a:pt x="840" y="1432"/>
                  <a:pt x="858" y="1464"/>
                  <a:pt x="879" y="1493"/>
                </a:cubicBezTo>
                <a:cubicBezTo>
                  <a:pt x="950" y="1593"/>
                  <a:pt x="1030" y="1687"/>
                  <a:pt x="1112" y="1778"/>
                </a:cubicBezTo>
                <a:cubicBezTo>
                  <a:pt x="1180" y="1852"/>
                  <a:pt x="1250" y="1924"/>
                  <a:pt x="1319" y="1998"/>
                </a:cubicBezTo>
                <a:cubicBezTo>
                  <a:pt x="1365" y="2047"/>
                  <a:pt x="1404" y="2102"/>
                  <a:pt x="1437" y="2160"/>
                </a:cubicBezTo>
                <a:cubicBezTo>
                  <a:pt x="1461" y="2160"/>
                  <a:pt x="1461" y="2160"/>
                  <a:pt x="1461" y="2160"/>
                </a:cubicBezTo>
                <a:cubicBezTo>
                  <a:pt x="1426" y="2096"/>
                  <a:pt x="1382" y="2035"/>
                  <a:pt x="1330" y="1979"/>
                </a:cubicBezTo>
                <a:cubicBezTo>
                  <a:pt x="1321" y="1970"/>
                  <a:pt x="1314" y="1958"/>
                  <a:pt x="1303" y="1944"/>
                </a:cubicBezTo>
                <a:cubicBezTo>
                  <a:pt x="1313" y="1940"/>
                  <a:pt x="1320" y="1936"/>
                  <a:pt x="1328" y="1934"/>
                </a:cubicBezTo>
                <a:cubicBezTo>
                  <a:pt x="1407" y="1911"/>
                  <a:pt x="1449" y="1851"/>
                  <a:pt x="1476" y="1780"/>
                </a:cubicBezTo>
                <a:cubicBezTo>
                  <a:pt x="1491" y="1742"/>
                  <a:pt x="1495" y="1698"/>
                  <a:pt x="1498" y="1657"/>
                </a:cubicBezTo>
                <a:cubicBezTo>
                  <a:pt x="1500" y="1627"/>
                  <a:pt x="1493" y="1596"/>
                  <a:pt x="1489" y="1566"/>
                </a:cubicBezTo>
                <a:cubicBezTo>
                  <a:pt x="1437" y="1561"/>
                  <a:pt x="1407" y="1597"/>
                  <a:pt x="1366" y="1620"/>
                </a:cubicBezTo>
                <a:close/>
                <a:moveTo>
                  <a:pt x="1599" y="1070"/>
                </a:moveTo>
                <a:cubicBezTo>
                  <a:pt x="1541" y="1123"/>
                  <a:pt x="1476" y="1148"/>
                  <a:pt x="1402" y="1146"/>
                </a:cubicBezTo>
                <a:cubicBezTo>
                  <a:pt x="1366" y="1145"/>
                  <a:pt x="1330" y="1138"/>
                  <a:pt x="1305" y="1100"/>
                </a:cubicBezTo>
                <a:cubicBezTo>
                  <a:pt x="1364" y="1088"/>
                  <a:pt x="1422" y="1094"/>
                  <a:pt x="1474" y="1065"/>
                </a:cubicBezTo>
                <a:cubicBezTo>
                  <a:pt x="1434" y="1066"/>
                  <a:pt x="1395" y="1067"/>
                  <a:pt x="1346" y="1068"/>
                </a:cubicBezTo>
                <a:cubicBezTo>
                  <a:pt x="1383" y="1044"/>
                  <a:pt x="1412" y="1024"/>
                  <a:pt x="1442" y="1005"/>
                </a:cubicBezTo>
                <a:cubicBezTo>
                  <a:pt x="1446" y="1003"/>
                  <a:pt x="1451" y="1004"/>
                  <a:pt x="1455" y="1004"/>
                </a:cubicBezTo>
                <a:cubicBezTo>
                  <a:pt x="1509" y="1008"/>
                  <a:pt x="1559" y="1023"/>
                  <a:pt x="1599" y="1070"/>
                </a:cubicBezTo>
                <a:close/>
                <a:moveTo>
                  <a:pt x="1279" y="931"/>
                </a:moveTo>
                <a:cubicBezTo>
                  <a:pt x="1310" y="881"/>
                  <a:pt x="1347" y="837"/>
                  <a:pt x="1410" y="824"/>
                </a:cubicBezTo>
                <a:cubicBezTo>
                  <a:pt x="1447" y="817"/>
                  <a:pt x="1482" y="802"/>
                  <a:pt x="1529" y="810"/>
                </a:cubicBezTo>
                <a:cubicBezTo>
                  <a:pt x="1496" y="862"/>
                  <a:pt x="1483" y="919"/>
                  <a:pt x="1444" y="965"/>
                </a:cubicBezTo>
                <a:cubicBezTo>
                  <a:pt x="1406" y="1008"/>
                  <a:pt x="1365" y="1039"/>
                  <a:pt x="1297" y="1025"/>
                </a:cubicBezTo>
                <a:cubicBezTo>
                  <a:pt x="1308" y="1008"/>
                  <a:pt x="1314" y="994"/>
                  <a:pt x="1323" y="982"/>
                </a:cubicBezTo>
                <a:cubicBezTo>
                  <a:pt x="1333" y="970"/>
                  <a:pt x="1345" y="960"/>
                  <a:pt x="1355" y="949"/>
                </a:cubicBezTo>
                <a:cubicBezTo>
                  <a:pt x="1365" y="939"/>
                  <a:pt x="1374" y="929"/>
                  <a:pt x="1384" y="919"/>
                </a:cubicBezTo>
                <a:cubicBezTo>
                  <a:pt x="1334" y="934"/>
                  <a:pt x="1303" y="970"/>
                  <a:pt x="1272" y="1010"/>
                </a:cubicBezTo>
                <a:cubicBezTo>
                  <a:pt x="1255" y="979"/>
                  <a:pt x="1264" y="954"/>
                  <a:pt x="1279" y="931"/>
                </a:cubicBezTo>
                <a:close/>
                <a:moveTo>
                  <a:pt x="1092" y="1083"/>
                </a:moveTo>
                <a:cubicBezTo>
                  <a:pt x="1060" y="1069"/>
                  <a:pt x="1049" y="1049"/>
                  <a:pt x="1042" y="1025"/>
                </a:cubicBezTo>
                <a:cubicBezTo>
                  <a:pt x="1029" y="976"/>
                  <a:pt x="1033" y="929"/>
                  <a:pt x="1045" y="880"/>
                </a:cubicBezTo>
                <a:cubicBezTo>
                  <a:pt x="1054" y="845"/>
                  <a:pt x="1066" y="812"/>
                  <a:pt x="1097" y="783"/>
                </a:cubicBezTo>
                <a:cubicBezTo>
                  <a:pt x="1115" y="810"/>
                  <a:pt x="1133" y="833"/>
                  <a:pt x="1147" y="858"/>
                </a:cubicBezTo>
                <a:cubicBezTo>
                  <a:pt x="1175" y="906"/>
                  <a:pt x="1185" y="960"/>
                  <a:pt x="1179" y="1015"/>
                </a:cubicBezTo>
                <a:cubicBezTo>
                  <a:pt x="1175" y="1047"/>
                  <a:pt x="1163" y="1077"/>
                  <a:pt x="1126" y="1092"/>
                </a:cubicBezTo>
                <a:cubicBezTo>
                  <a:pt x="1106" y="1044"/>
                  <a:pt x="1120" y="990"/>
                  <a:pt x="1090" y="949"/>
                </a:cubicBezTo>
                <a:cubicBezTo>
                  <a:pt x="1091" y="992"/>
                  <a:pt x="1091" y="1034"/>
                  <a:pt x="1092" y="1083"/>
                </a:cubicBezTo>
                <a:close/>
                <a:moveTo>
                  <a:pt x="806" y="544"/>
                </a:moveTo>
                <a:cubicBezTo>
                  <a:pt x="810" y="497"/>
                  <a:pt x="850" y="480"/>
                  <a:pt x="883" y="458"/>
                </a:cubicBezTo>
                <a:cubicBezTo>
                  <a:pt x="901" y="447"/>
                  <a:pt x="923" y="439"/>
                  <a:pt x="948" y="449"/>
                </a:cubicBezTo>
                <a:cubicBezTo>
                  <a:pt x="932" y="494"/>
                  <a:pt x="915" y="534"/>
                  <a:pt x="904" y="575"/>
                </a:cubicBezTo>
                <a:cubicBezTo>
                  <a:pt x="895" y="611"/>
                  <a:pt x="876" y="639"/>
                  <a:pt x="856" y="667"/>
                </a:cubicBezTo>
                <a:cubicBezTo>
                  <a:pt x="839" y="689"/>
                  <a:pt x="816" y="704"/>
                  <a:pt x="784" y="702"/>
                </a:cubicBezTo>
                <a:cubicBezTo>
                  <a:pt x="800" y="676"/>
                  <a:pt x="813" y="653"/>
                  <a:pt x="827" y="630"/>
                </a:cubicBezTo>
                <a:cubicBezTo>
                  <a:pt x="809" y="642"/>
                  <a:pt x="796" y="658"/>
                  <a:pt x="780" y="672"/>
                </a:cubicBezTo>
                <a:cubicBezTo>
                  <a:pt x="766" y="686"/>
                  <a:pt x="752" y="703"/>
                  <a:pt x="725" y="694"/>
                </a:cubicBezTo>
                <a:cubicBezTo>
                  <a:pt x="742" y="669"/>
                  <a:pt x="758" y="647"/>
                  <a:pt x="772" y="624"/>
                </a:cubicBezTo>
                <a:cubicBezTo>
                  <a:pt x="787" y="599"/>
                  <a:pt x="780" y="565"/>
                  <a:pt x="806" y="544"/>
                </a:cubicBezTo>
                <a:close/>
                <a:moveTo>
                  <a:pt x="516" y="687"/>
                </a:moveTo>
                <a:cubicBezTo>
                  <a:pt x="464" y="643"/>
                  <a:pt x="427" y="588"/>
                  <a:pt x="406" y="523"/>
                </a:cubicBezTo>
                <a:cubicBezTo>
                  <a:pt x="403" y="514"/>
                  <a:pt x="404" y="505"/>
                  <a:pt x="404" y="499"/>
                </a:cubicBezTo>
                <a:cubicBezTo>
                  <a:pt x="439" y="504"/>
                  <a:pt x="471" y="510"/>
                  <a:pt x="503" y="514"/>
                </a:cubicBezTo>
                <a:cubicBezTo>
                  <a:pt x="532" y="517"/>
                  <a:pt x="557" y="526"/>
                  <a:pt x="574" y="543"/>
                </a:cubicBezTo>
                <a:cubicBezTo>
                  <a:pt x="579" y="575"/>
                  <a:pt x="583" y="603"/>
                  <a:pt x="588" y="634"/>
                </a:cubicBezTo>
                <a:cubicBezTo>
                  <a:pt x="560" y="618"/>
                  <a:pt x="537" y="604"/>
                  <a:pt x="514" y="591"/>
                </a:cubicBezTo>
                <a:cubicBezTo>
                  <a:pt x="540" y="625"/>
                  <a:pt x="580" y="645"/>
                  <a:pt x="594" y="688"/>
                </a:cubicBezTo>
                <a:cubicBezTo>
                  <a:pt x="560" y="709"/>
                  <a:pt x="541" y="709"/>
                  <a:pt x="516" y="687"/>
                </a:cubicBezTo>
                <a:close/>
                <a:moveTo>
                  <a:pt x="643" y="647"/>
                </a:moveTo>
                <a:cubicBezTo>
                  <a:pt x="640" y="646"/>
                  <a:pt x="638" y="644"/>
                  <a:pt x="636" y="642"/>
                </a:cubicBezTo>
                <a:cubicBezTo>
                  <a:pt x="594" y="580"/>
                  <a:pt x="587" y="516"/>
                  <a:pt x="619" y="448"/>
                </a:cubicBezTo>
                <a:cubicBezTo>
                  <a:pt x="641" y="400"/>
                  <a:pt x="666" y="353"/>
                  <a:pt x="677" y="295"/>
                </a:cubicBezTo>
                <a:cubicBezTo>
                  <a:pt x="694" y="322"/>
                  <a:pt x="713" y="347"/>
                  <a:pt x="727" y="376"/>
                </a:cubicBezTo>
                <a:cubicBezTo>
                  <a:pt x="752" y="427"/>
                  <a:pt x="770" y="482"/>
                  <a:pt x="769" y="541"/>
                </a:cubicBezTo>
                <a:cubicBezTo>
                  <a:pt x="768" y="609"/>
                  <a:pt x="746" y="640"/>
                  <a:pt x="685" y="656"/>
                </a:cubicBezTo>
                <a:cubicBezTo>
                  <a:pt x="690" y="610"/>
                  <a:pt x="701" y="564"/>
                  <a:pt x="688" y="517"/>
                </a:cubicBezTo>
                <a:cubicBezTo>
                  <a:pt x="676" y="562"/>
                  <a:pt x="678" y="610"/>
                  <a:pt x="654" y="651"/>
                </a:cubicBezTo>
                <a:cubicBezTo>
                  <a:pt x="648" y="649"/>
                  <a:pt x="645" y="649"/>
                  <a:pt x="643" y="647"/>
                </a:cubicBezTo>
                <a:close/>
                <a:moveTo>
                  <a:pt x="675" y="1129"/>
                </a:moveTo>
                <a:cubicBezTo>
                  <a:pt x="632" y="1105"/>
                  <a:pt x="592" y="1083"/>
                  <a:pt x="552" y="1061"/>
                </a:cubicBezTo>
                <a:cubicBezTo>
                  <a:pt x="550" y="1063"/>
                  <a:pt x="549" y="1065"/>
                  <a:pt x="547" y="1067"/>
                </a:cubicBezTo>
                <a:cubicBezTo>
                  <a:pt x="584" y="1096"/>
                  <a:pt x="621" y="1124"/>
                  <a:pt x="658" y="1153"/>
                </a:cubicBezTo>
                <a:cubicBezTo>
                  <a:pt x="630" y="1176"/>
                  <a:pt x="584" y="1178"/>
                  <a:pt x="514" y="1146"/>
                </a:cubicBezTo>
                <a:cubicBezTo>
                  <a:pt x="423" y="1105"/>
                  <a:pt x="366" y="1030"/>
                  <a:pt x="345" y="928"/>
                </a:cubicBezTo>
                <a:cubicBezTo>
                  <a:pt x="462" y="897"/>
                  <a:pt x="596" y="958"/>
                  <a:pt x="658" y="1048"/>
                </a:cubicBezTo>
                <a:cubicBezTo>
                  <a:pt x="673" y="1070"/>
                  <a:pt x="683" y="1096"/>
                  <a:pt x="675" y="1129"/>
                </a:cubicBezTo>
                <a:close/>
                <a:moveTo>
                  <a:pt x="679" y="1019"/>
                </a:moveTo>
                <a:cubicBezTo>
                  <a:pt x="655" y="948"/>
                  <a:pt x="652" y="879"/>
                  <a:pt x="660" y="810"/>
                </a:cubicBezTo>
                <a:cubicBezTo>
                  <a:pt x="688" y="929"/>
                  <a:pt x="693" y="985"/>
                  <a:pt x="679" y="1019"/>
                </a:cubicBezTo>
                <a:close/>
                <a:moveTo>
                  <a:pt x="720" y="989"/>
                </a:moveTo>
                <a:cubicBezTo>
                  <a:pt x="729" y="972"/>
                  <a:pt x="738" y="953"/>
                  <a:pt x="751" y="939"/>
                </a:cubicBezTo>
                <a:cubicBezTo>
                  <a:pt x="783" y="906"/>
                  <a:pt x="820" y="879"/>
                  <a:pt x="870" y="874"/>
                </a:cubicBezTo>
                <a:cubicBezTo>
                  <a:pt x="915" y="968"/>
                  <a:pt x="845" y="1144"/>
                  <a:pt x="763" y="1145"/>
                </a:cubicBezTo>
                <a:cubicBezTo>
                  <a:pt x="754" y="1084"/>
                  <a:pt x="788" y="1033"/>
                  <a:pt x="806" y="972"/>
                </a:cubicBezTo>
                <a:cubicBezTo>
                  <a:pt x="763" y="1015"/>
                  <a:pt x="756" y="1070"/>
                  <a:pt x="735" y="1119"/>
                </a:cubicBezTo>
                <a:cubicBezTo>
                  <a:pt x="698" y="1075"/>
                  <a:pt x="699" y="1032"/>
                  <a:pt x="720" y="989"/>
                </a:cubicBezTo>
                <a:close/>
                <a:moveTo>
                  <a:pt x="111" y="1967"/>
                </a:moveTo>
                <a:cubicBezTo>
                  <a:pt x="162" y="1899"/>
                  <a:pt x="321" y="1874"/>
                  <a:pt x="384" y="1923"/>
                </a:cubicBezTo>
                <a:cubicBezTo>
                  <a:pt x="336" y="1929"/>
                  <a:pt x="286" y="1936"/>
                  <a:pt x="236" y="1943"/>
                </a:cubicBezTo>
                <a:cubicBezTo>
                  <a:pt x="236" y="1945"/>
                  <a:pt x="236" y="1948"/>
                  <a:pt x="236" y="1951"/>
                </a:cubicBezTo>
                <a:cubicBezTo>
                  <a:pt x="291" y="1956"/>
                  <a:pt x="348" y="1935"/>
                  <a:pt x="403" y="1954"/>
                </a:cubicBezTo>
                <a:cubicBezTo>
                  <a:pt x="319" y="2053"/>
                  <a:pt x="201" y="2036"/>
                  <a:pt x="111" y="1967"/>
                </a:cubicBezTo>
                <a:close/>
                <a:moveTo>
                  <a:pt x="650" y="1555"/>
                </a:moveTo>
                <a:cubicBezTo>
                  <a:pt x="657" y="1555"/>
                  <a:pt x="663" y="1554"/>
                  <a:pt x="670" y="1555"/>
                </a:cubicBezTo>
                <a:cubicBezTo>
                  <a:pt x="681" y="1556"/>
                  <a:pt x="692" y="1557"/>
                  <a:pt x="703" y="1560"/>
                </a:cubicBezTo>
                <a:cubicBezTo>
                  <a:pt x="797" y="1581"/>
                  <a:pt x="866" y="1637"/>
                  <a:pt x="917" y="1716"/>
                </a:cubicBezTo>
                <a:cubicBezTo>
                  <a:pt x="925" y="1727"/>
                  <a:pt x="926" y="1742"/>
                  <a:pt x="929" y="1755"/>
                </a:cubicBezTo>
                <a:cubicBezTo>
                  <a:pt x="927" y="1756"/>
                  <a:pt x="924" y="1758"/>
                  <a:pt x="922" y="1759"/>
                </a:cubicBezTo>
                <a:cubicBezTo>
                  <a:pt x="872" y="1725"/>
                  <a:pt x="822" y="1691"/>
                  <a:pt x="772" y="1657"/>
                </a:cubicBezTo>
                <a:cubicBezTo>
                  <a:pt x="810" y="1713"/>
                  <a:pt x="877" y="1738"/>
                  <a:pt x="919" y="1798"/>
                </a:cubicBezTo>
                <a:cubicBezTo>
                  <a:pt x="798" y="1814"/>
                  <a:pt x="651" y="1667"/>
                  <a:pt x="650" y="1555"/>
                </a:cubicBezTo>
                <a:close/>
                <a:moveTo>
                  <a:pt x="702" y="1859"/>
                </a:moveTo>
                <a:cubicBezTo>
                  <a:pt x="649" y="1873"/>
                  <a:pt x="599" y="1894"/>
                  <a:pt x="541" y="1915"/>
                </a:cubicBezTo>
                <a:cubicBezTo>
                  <a:pt x="623" y="1853"/>
                  <a:pt x="803" y="1801"/>
                  <a:pt x="864" y="1834"/>
                </a:cubicBezTo>
                <a:cubicBezTo>
                  <a:pt x="811" y="1842"/>
                  <a:pt x="756" y="1846"/>
                  <a:pt x="702" y="1859"/>
                </a:cubicBezTo>
                <a:close/>
                <a:moveTo>
                  <a:pt x="941" y="2040"/>
                </a:moveTo>
                <a:cubicBezTo>
                  <a:pt x="899" y="2099"/>
                  <a:pt x="835" y="2120"/>
                  <a:pt x="768" y="2137"/>
                </a:cubicBezTo>
                <a:cubicBezTo>
                  <a:pt x="752" y="2030"/>
                  <a:pt x="812" y="1900"/>
                  <a:pt x="887" y="1877"/>
                </a:cubicBezTo>
                <a:cubicBezTo>
                  <a:pt x="901" y="1879"/>
                  <a:pt x="916" y="1882"/>
                  <a:pt x="932" y="1885"/>
                </a:cubicBezTo>
                <a:cubicBezTo>
                  <a:pt x="917" y="1940"/>
                  <a:pt x="880" y="1978"/>
                  <a:pt x="852" y="2027"/>
                </a:cubicBezTo>
                <a:cubicBezTo>
                  <a:pt x="891" y="2002"/>
                  <a:pt x="926" y="1962"/>
                  <a:pt x="954" y="1907"/>
                </a:cubicBezTo>
                <a:cubicBezTo>
                  <a:pt x="971" y="1959"/>
                  <a:pt x="968" y="2002"/>
                  <a:pt x="941" y="2040"/>
                </a:cubicBezTo>
                <a:close/>
                <a:moveTo>
                  <a:pt x="1054" y="1292"/>
                </a:moveTo>
                <a:cubicBezTo>
                  <a:pt x="1039" y="1350"/>
                  <a:pt x="1026" y="1402"/>
                  <a:pt x="1013" y="1455"/>
                </a:cubicBezTo>
                <a:cubicBezTo>
                  <a:pt x="1010" y="1402"/>
                  <a:pt x="1029" y="1331"/>
                  <a:pt x="1054" y="1292"/>
                </a:cubicBezTo>
                <a:close/>
                <a:moveTo>
                  <a:pt x="1283" y="1815"/>
                </a:moveTo>
                <a:cubicBezTo>
                  <a:pt x="1263" y="1747"/>
                  <a:pt x="1242" y="1681"/>
                  <a:pt x="1237" y="1600"/>
                </a:cubicBezTo>
                <a:cubicBezTo>
                  <a:pt x="1231" y="1619"/>
                  <a:pt x="1226" y="1628"/>
                  <a:pt x="1227" y="1637"/>
                </a:cubicBezTo>
                <a:cubicBezTo>
                  <a:pt x="1234" y="1698"/>
                  <a:pt x="1242" y="1758"/>
                  <a:pt x="1250" y="1824"/>
                </a:cubicBezTo>
                <a:cubicBezTo>
                  <a:pt x="1241" y="1819"/>
                  <a:pt x="1233" y="1817"/>
                  <a:pt x="1227" y="1812"/>
                </a:cubicBezTo>
                <a:cubicBezTo>
                  <a:pt x="1188" y="1776"/>
                  <a:pt x="1161" y="1733"/>
                  <a:pt x="1154" y="1679"/>
                </a:cubicBezTo>
                <a:cubicBezTo>
                  <a:pt x="1152" y="1655"/>
                  <a:pt x="1152" y="1632"/>
                  <a:pt x="1150" y="1608"/>
                </a:cubicBezTo>
                <a:cubicBezTo>
                  <a:pt x="1141" y="1518"/>
                  <a:pt x="1181" y="1447"/>
                  <a:pt x="1236" y="1377"/>
                </a:cubicBezTo>
                <a:cubicBezTo>
                  <a:pt x="1255" y="1404"/>
                  <a:pt x="1274" y="1428"/>
                  <a:pt x="1290" y="1454"/>
                </a:cubicBezTo>
                <a:cubicBezTo>
                  <a:pt x="1346" y="1550"/>
                  <a:pt x="1359" y="1653"/>
                  <a:pt x="1338" y="1761"/>
                </a:cubicBezTo>
                <a:cubicBezTo>
                  <a:pt x="1333" y="1786"/>
                  <a:pt x="1316" y="1809"/>
                  <a:pt x="1283" y="1815"/>
                </a:cubicBezTo>
                <a:close/>
                <a:moveTo>
                  <a:pt x="1467" y="1738"/>
                </a:moveTo>
                <a:cubicBezTo>
                  <a:pt x="1457" y="1776"/>
                  <a:pt x="1445" y="1813"/>
                  <a:pt x="1416" y="1842"/>
                </a:cubicBezTo>
                <a:cubicBezTo>
                  <a:pt x="1393" y="1864"/>
                  <a:pt x="1377" y="1869"/>
                  <a:pt x="1347" y="1863"/>
                </a:cubicBezTo>
                <a:cubicBezTo>
                  <a:pt x="1360" y="1805"/>
                  <a:pt x="1417" y="1763"/>
                  <a:pt x="1413" y="1690"/>
                </a:cubicBezTo>
                <a:cubicBezTo>
                  <a:pt x="1401" y="1713"/>
                  <a:pt x="1393" y="1728"/>
                  <a:pt x="1384" y="1746"/>
                </a:cubicBezTo>
                <a:cubicBezTo>
                  <a:pt x="1358" y="1660"/>
                  <a:pt x="1384" y="1612"/>
                  <a:pt x="1469" y="1588"/>
                </a:cubicBezTo>
                <a:cubicBezTo>
                  <a:pt x="1483" y="1633"/>
                  <a:pt x="1482" y="1679"/>
                  <a:pt x="1467" y="1738"/>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0C6F423A-C0F9-4B67-9C80-750A0D7CD8EF}" type="datetime1">
              <a:rPr lang="en-US" smtClean="0"/>
              <a:t>2/22/2019</a:t>
            </a:fld>
            <a:endParaRPr lang="en-US" dirty="0"/>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r>
              <a:rPr lang="en-US" smtClean="0"/>
              <a:t>BUTTERFLIES OF LEBANON, Husein Zorkot © 2019</a:t>
            </a:r>
            <a:endParaRPr lang="en-US" dirty="0"/>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D57F1E4F-1CFF-5643-939E-217C01CDF565}" type="slidenum">
              <a:rPr lang="en-US" smtClean="0"/>
              <a:pPr/>
              <a:t>‹#›</a:t>
            </a:fld>
            <a:endParaRPr lang="en-US" dirty="0"/>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422044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996196F-D483-4BED-BA66-3BA13B9491E0}" type="datetime1">
              <a:rPr lang="en-US" smtClean="0"/>
              <a:t>2/22/2019</a:t>
            </a:fld>
            <a:endParaRPr lang="en-US" dirty="0"/>
          </a:p>
        </p:txBody>
      </p:sp>
      <p:sp>
        <p:nvSpPr>
          <p:cNvPr id="6" name="Footer Placeholder 5"/>
          <p:cNvSpPr>
            <a:spLocks noGrp="1"/>
          </p:cNvSpPr>
          <p:nvPr>
            <p:ph type="ftr" sz="quarter" idx="11"/>
          </p:nvPr>
        </p:nvSpPr>
        <p:spPr/>
        <p:txBody>
          <a:bodyPr/>
          <a:lstStyle/>
          <a:p>
            <a:r>
              <a:rPr lang="en-US" smtClean="0"/>
              <a:t>BUTTERFLIES OF LEBANON, Husein Zorkot © 2019</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73305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05784" y="566928"/>
            <a:ext cx="8898488" cy="156362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23C5FCB-490A-4001-9BA6-F8EAC7BA6954}" type="datetime1">
              <a:rPr lang="en-US" smtClean="0"/>
              <a:t>2/22/2019</a:t>
            </a:fld>
            <a:endParaRPr lang="en-US" dirty="0"/>
          </a:p>
        </p:txBody>
      </p:sp>
      <p:sp>
        <p:nvSpPr>
          <p:cNvPr id="8" name="Footer Placeholder 7"/>
          <p:cNvSpPr>
            <a:spLocks noGrp="1"/>
          </p:cNvSpPr>
          <p:nvPr>
            <p:ph type="ftr" sz="quarter" idx="11"/>
          </p:nvPr>
        </p:nvSpPr>
        <p:spPr/>
        <p:txBody>
          <a:bodyPr/>
          <a:lstStyle/>
          <a:p>
            <a:r>
              <a:rPr lang="en-US" smtClean="0"/>
              <a:t>BUTTERFLIES OF LEBANON, Husein Zorkot © 2019</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48324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7580DE7-B638-4919-9A69-E27FF45D1985}" type="datetime1">
              <a:rPr lang="en-US" smtClean="0"/>
              <a:t>2/22/2019</a:t>
            </a:fld>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16112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5"/>
          <p:cNvSpPr>
            <a:spLocks noEditPoints="1"/>
          </p:cNvSpPr>
          <p:nvPr/>
        </p:nvSpPr>
        <p:spPr bwMode="auto">
          <a:xfrm>
            <a:off x="1" y="4763"/>
            <a:ext cx="3780078" cy="6853237"/>
          </a:xfrm>
          <a:custGeom>
            <a:avLst/>
            <a:gdLst/>
            <a:ahLst/>
            <a:cxnLst/>
            <a:rect l="0" t="0" r="r" b="b"/>
            <a:pathLst>
              <a:path w="1190" h="2160">
                <a:moveTo>
                  <a:pt x="97" y="579"/>
                </a:moveTo>
                <a:cubicBezTo>
                  <a:pt x="92" y="540"/>
                  <a:pt x="109" y="506"/>
                  <a:pt x="122" y="471"/>
                </a:cubicBezTo>
                <a:cubicBezTo>
                  <a:pt x="133" y="442"/>
                  <a:pt x="147" y="414"/>
                  <a:pt x="159" y="385"/>
                </a:cubicBezTo>
                <a:cubicBezTo>
                  <a:pt x="181" y="390"/>
                  <a:pt x="205" y="394"/>
                  <a:pt x="228" y="399"/>
                </a:cubicBezTo>
                <a:cubicBezTo>
                  <a:pt x="252" y="405"/>
                  <a:pt x="275" y="411"/>
                  <a:pt x="301" y="418"/>
                </a:cubicBezTo>
                <a:cubicBezTo>
                  <a:pt x="316" y="360"/>
                  <a:pt x="282" y="314"/>
                  <a:pt x="249" y="269"/>
                </a:cubicBezTo>
                <a:cubicBezTo>
                  <a:pt x="215" y="224"/>
                  <a:pt x="172" y="192"/>
                  <a:pt x="110" y="198"/>
                </a:cubicBezTo>
                <a:cubicBezTo>
                  <a:pt x="111" y="165"/>
                  <a:pt x="112" y="135"/>
                  <a:pt x="112" y="105"/>
                </a:cubicBezTo>
                <a:cubicBezTo>
                  <a:pt x="111" y="75"/>
                  <a:pt x="108" y="45"/>
                  <a:pt x="105" y="10"/>
                </a:cubicBezTo>
                <a:cubicBezTo>
                  <a:pt x="179" y="70"/>
                  <a:pt x="258" y="99"/>
                  <a:pt x="352" y="78"/>
                </a:cubicBezTo>
                <a:cubicBezTo>
                  <a:pt x="356" y="52"/>
                  <a:pt x="344" y="31"/>
                  <a:pt x="336" y="9"/>
                </a:cubicBezTo>
                <a:cubicBezTo>
                  <a:pt x="335" y="6"/>
                  <a:pt x="334" y="3"/>
                  <a:pt x="332" y="0"/>
                </a:cubicBezTo>
                <a:cubicBezTo>
                  <a:pt x="314" y="0"/>
                  <a:pt x="314" y="0"/>
                  <a:pt x="314" y="0"/>
                </a:cubicBezTo>
                <a:cubicBezTo>
                  <a:pt x="323" y="19"/>
                  <a:pt x="330" y="40"/>
                  <a:pt x="334" y="63"/>
                </a:cubicBezTo>
                <a:cubicBezTo>
                  <a:pt x="259" y="82"/>
                  <a:pt x="174" y="51"/>
                  <a:pt x="121" y="0"/>
                </a:cubicBezTo>
                <a:cubicBezTo>
                  <a:pt x="81" y="0"/>
                  <a:pt x="81" y="0"/>
                  <a:pt x="81" y="0"/>
                </a:cubicBezTo>
                <a:cubicBezTo>
                  <a:pt x="97" y="51"/>
                  <a:pt x="98" y="101"/>
                  <a:pt x="93" y="152"/>
                </a:cubicBezTo>
                <a:cubicBezTo>
                  <a:pt x="74" y="70"/>
                  <a:pt x="69" y="27"/>
                  <a:pt x="76" y="0"/>
                </a:cubicBezTo>
                <a:cubicBezTo>
                  <a:pt x="53" y="0"/>
                  <a:pt x="53" y="0"/>
                  <a:pt x="53" y="0"/>
                </a:cubicBezTo>
                <a:cubicBezTo>
                  <a:pt x="51" y="5"/>
                  <a:pt x="49" y="9"/>
                  <a:pt x="47" y="14"/>
                </a:cubicBezTo>
                <a:cubicBezTo>
                  <a:pt x="40" y="28"/>
                  <a:pt x="33" y="42"/>
                  <a:pt x="23" y="52"/>
                </a:cubicBezTo>
                <a:cubicBezTo>
                  <a:pt x="16" y="59"/>
                  <a:pt x="9" y="66"/>
                  <a:pt x="1" y="72"/>
                </a:cubicBezTo>
                <a:cubicBezTo>
                  <a:pt x="1" y="90"/>
                  <a:pt x="1" y="90"/>
                  <a:pt x="1" y="90"/>
                </a:cubicBezTo>
                <a:cubicBezTo>
                  <a:pt x="3" y="89"/>
                  <a:pt x="4" y="88"/>
                  <a:pt x="6" y="88"/>
                </a:cubicBezTo>
                <a:cubicBezTo>
                  <a:pt x="24" y="75"/>
                  <a:pt x="38" y="57"/>
                  <a:pt x="56" y="40"/>
                </a:cubicBezTo>
                <a:cubicBezTo>
                  <a:pt x="70" y="89"/>
                  <a:pt x="71" y="139"/>
                  <a:pt x="73" y="192"/>
                </a:cubicBezTo>
                <a:cubicBezTo>
                  <a:pt x="57" y="187"/>
                  <a:pt x="44" y="180"/>
                  <a:pt x="30" y="178"/>
                </a:cubicBezTo>
                <a:cubicBezTo>
                  <a:pt x="20" y="177"/>
                  <a:pt x="10" y="177"/>
                  <a:pt x="1" y="179"/>
                </a:cubicBezTo>
                <a:cubicBezTo>
                  <a:pt x="1" y="255"/>
                  <a:pt x="1" y="255"/>
                  <a:pt x="1" y="255"/>
                </a:cubicBezTo>
                <a:cubicBezTo>
                  <a:pt x="12" y="246"/>
                  <a:pt x="23" y="234"/>
                  <a:pt x="42" y="241"/>
                </a:cubicBezTo>
                <a:cubicBezTo>
                  <a:pt x="29" y="260"/>
                  <a:pt x="16" y="276"/>
                  <a:pt x="6" y="294"/>
                </a:cubicBezTo>
                <a:cubicBezTo>
                  <a:pt x="4" y="297"/>
                  <a:pt x="3" y="300"/>
                  <a:pt x="1" y="303"/>
                </a:cubicBezTo>
                <a:cubicBezTo>
                  <a:pt x="1" y="432"/>
                  <a:pt x="1" y="432"/>
                  <a:pt x="1" y="432"/>
                </a:cubicBezTo>
                <a:cubicBezTo>
                  <a:pt x="19" y="491"/>
                  <a:pt x="50" y="543"/>
                  <a:pt x="91" y="592"/>
                </a:cubicBezTo>
                <a:cubicBezTo>
                  <a:pt x="94" y="586"/>
                  <a:pt x="97" y="582"/>
                  <a:pt x="97" y="579"/>
                </a:cubicBezTo>
                <a:close/>
                <a:moveTo>
                  <a:pt x="203" y="246"/>
                </a:moveTo>
                <a:cubicBezTo>
                  <a:pt x="242" y="281"/>
                  <a:pt x="270" y="323"/>
                  <a:pt x="287" y="373"/>
                </a:cubicBezTo>
                <a:cubicBezTo>
                  <a:pt x="289" y="380"/>
                  <a:pt x="288" y="387"/>
                  <a:pt x="288" y="391"/>
                </a:cubicBezTo>
                <a:cubicBezTo>
                  <a:pt x="261" y="387"/>
                  <a:pt x="237" y="383"/>
                  <a:pt x="212" y="380"/>
                </a:cubicBezTo>
                <a:cubicBezTo>
                  <a:pt x="190" y="377"/>
                  <a:pt x="170" y="371"/>
                  <a:pt x="157" y="357"/>
                </a:cubicBezTo>
                <a:cubicBezTo>
                  <a:pt x="154" y="332"/>
                  <a:pt x="151" y="311"/>
                  <a:pt x="147" y="287"/>
                </a:cubicBezTo>
                <a:cubicBezTo>
                  <a:pt x="168" y="300"/>
                  <a:pt x="186" y="310"/>
                  <a:pt x="204" y="321"/>
                </a:cubicBezTo>
                <a:cubicBezTo>
                  <a:pt x="184" y="294"/>
                  <a:pt x="153" y="279"/>
                  <a:pt x="143" y="245"/>
                </a:cubicBezTo>
                <a:cubicBezTo>
                  <a:pt x="169" y="230"/>
                  <a:pt x="183" y="230"/>
                  <a:pt x="203" y="246"/>
                </a:cubicBezTo>
                <a:close/>
                <a:moveTo>
                  <a:pt x="40" y="485"/>
                </a:moveTo>
                <a:cubicBezTo>
                  <a:pt x="20" y="445"/>
                  <a:pt x="7" y="403"/>
                  <a:pt x="8" y="358"/>
                </a:cubicBezTo>
                <a:cubicBezTo>
                  <a:pt x="9" y="306"/>
                  <a:pt x="26" y="282"/>
                  <a:pt x="73" y="270"/>
                </a:cubicBezTo>
                <a:cubicBezTo>
                  <a:pt x="69" y="305"/>
                  <a:pt x="60" y="341"/>
                  <a:pt x="70" y="376"/>
                </a:cubicBezTo>
                <a:cubicBezTo>
                  <a:pt x="79" y="342"/>
                  <a:pt x="78" y="305"/>
                  <a:pt x="96" y="274"/>
                </a:cubicBezTo>
                <a:cubicBezTo>
                  <a:pt x="101" y="276"/>
                  <a:pt x="103" y="276"/>
                  <a:pt x="105" y="277"/>
                </a:cubicBezTo>
                <a:cubicBezTo>
                  <a:pt x="107" y="278"/>
                  <a:pt x="109" y="279"/>
                  <a:pt x="110" y="281"/>
                </a:cubicBezTo>
                <a:cubicBezTo>
                  <a:pt x="142" y="328"/>
                  <a:pt x="147" y="378"/>
                  <a:pt x="123" y="430"/>
                </a:cubicBezTo>
                <a:cubicBezTo>
                  <a:pt x="105" y="467"/>
                  <a:pt x="86" y="503"/>
                  <a:pt x="77" y="547"/>
                </a:cubicBezTo>
                <a:cubicBezTo>
                  <a:pt x="65" y="526"/>
                  <a:pt x="50" y="507"/>
                  <a:pt x="40" y="485"/>
                </a:cubicBezTo>
                <a:close/>
                <a:moveTo>
                  <a:pt x="1" y="0"/>
                </a:moveTo>
                <a:cubicBezTo>
                  <a:pt x="1" y="1"/>
                  <a:pt x="1" y="1"/>
                  <a:pt x="1" y="1"/>
                </a:cubicBezTo>
                <a:cubicBezTo>
                  <a:pt x="2" y="1"/>
                  <a:pt x="2" y="0"/>
                  <a:pt x="2" y="0"/>
                </a:cubicBezTo>
                <a:lnTo>
                  <a:pt x="1" y="0"/>
                </a:lnTo>
                <a:close/>
                <a:moveTo>
                  <a:pt x="1052" y="1098"/>
                </a:moveTo>
                <a:cubicBezTo>
                  <a:pt x="1062" y="1083"/>
                  <a:pt x="1075" y="1068"/>
                  <a:pt x="1084" y="1051"/>
                </a:cubicBezTo>
                <a:cubicBezTo>
                  <a:pt x="1099" y="1023"/>
                  <a:pt x="1112" y="994"/>
                  <a:pt x="1092" y="963"/>
                </a:cubicBezTo>
                <a:cubicBezTo>
                  <a:pt x="948" y="958"/>
                  <a:pt x="857" y="1057"/>
                  <a:pt x="855" y="1151"/>
                </a:cubicBezTo>
                <a:cubicBezTo>
                  <a:pt x="788" y="1151"/>
                  <a:pt x="729" y="1127"/>
                  <a:pt x="672" y="1100"/>
                </a:cubicBezTo>
                <a:cubicBezTo>
                  <a:pt x="627" y="1078"/>
                  <a:pt x="589" y="1045"/>
                  <a:pt x="552" y="1010"/>
                </a:cubicBezTo>
                <a:cubicBezTo>
                  <a:pt x="482" y="942"/>
                  <a:pt x="465" y="858"/>
                  <a:pt x="474" y="766"/>
                </a:cubicBezTo>
                <a:cubicBezTo>
                  <a:pt x="491" y="811"/>
                  <a:pt x="520" y="848"/>
                  <a:pt x="547" y="887"/>
                </a:cubicBezTo>
                <a:cubicBezTo>
                  <a:pt x="589" y="949"/>
                  <a:pt x="650" y="975"/>
                  <a:pt x="720" y="988"/>
                </a:cubicBezTo>
                <a:cubicBezTo>
                  <a:pt x="725" y="989"/>
                  <a:pt x="731" y="986"/>
                  <a:pt x="737" y="985"/>
                </a:cubicBezTo>
                <a:cubicBezTo>
                  <a:pt x="734" y="907"/>
                  <a:pt x="723" y="833"/>
                  <a:pt x="681" y="765"/>
                </a:cubicBezTo>
                <a:cubicBezTo>
                  <a:pt x="716" y="759"/>
                  <a:pt x="752" y="766"/>
                  <a:pt x="780" y="738"/>
                </a:cubicBezTo>
                <a:cubicBezTo>
                  <a:pt x="768" y="718"/>
                  <a:pt x="757" y="696"/>
                  <a:pt x="742" y="680"/>
                </a:cubicBezTo>
                <a:cubicBezTo>
                  <a:pt x="720" y="656"/>
                  <a:pt x="696" y="632"/>
                  <a:pt x="669" y="617"/>
                </a:cubicBezTo>
                <a:cubicBezTo>
                  <a:pt x="618" y="588"/>
                  <a:pt x="564" y="572"/>
                  <a:pt x="506" y="597"/>
                </a:cubicBezTo>
                <a:cubicBezTo>
                  <a:pt x="500" y="599"/>
                  <a:pt x="494" y="600"/>
                  <a:pt x="486" y="603"/>
                </a:cubicBezTo>
                <a:cubicBezTo>
                  <a:pt x="486" y="589"/>
                  <a:pt x="485" y="579"/>
                  <a:pt x="485" y="569"/>
                </a:cubicBezTo>
                <a:cubicBezTo>
                  <a:pt x="492" y="456"/>
                  <a:pt x="475" y="348"/>
                  <a:pt x="426" y="246"/>
                </a:cubicBezTo>
                <a:cubicBezTo>
                  <a:pt x="408" y="209"/>
                  <a:pt x="378" y="182"/>
                  <a:pt x="335" y="175"/>
                </a:cubicBezTo>
                <a:cubicBezTo>
                  <a:pt x="316" y="172"/>
                  <a:pt x="297" y="174"/>
                  <a:pt x="285" y="198"/>
                </a:cubicBezTo>
                <a:cubicBezTo>
                  <a:pt x="293" y="206"/>
                  <a:pt x="300" y="215"/>
                  <a:pt x="309" y="222"/>
                </a:cubicBezTo>
                <a:cubicBezTo>
                  <a:pt x="332" y="241"/>
                  <a:pt x="350" y="263"/>
                  <a:pt x="362" y="290"/>
                </a:cubicBezTo>
                <a:cubicBezTo>
                  <a:pt x="397" y="367"/>
                  <a:pt x="418" y="448"/>
                  <a:pt x="425" y="532"/>
                </a:cubicBezTo>
                <a:cubicBezTo>
                  <a:pt x="426" y="539"/>
                  <a:pt x="426" y="548"/>
                  <a:pt x="422" y="553"/>
                </a:cubicBezTo>
                <a:cubicBezTo>
                  <a:pt x="408" y="569"/>
                  <a:pt x="410" y="588"/>
                  <a:pt x="410" y="607"/>
                </a:cubicBezTo>
                <a:cubicBezTo>
                  <a:pt x="409" y="669"/>
                  <a:pt x="383" y="722"/>
                  <a:pt x="349" y="773"/>
                </a:cubicBezTo>
                <a:cubicBezTo>
                  <a:pt x="266" y="679"/>
                  <a:pt x="105" y="682"/>
                  <a:pt x="57" y="750"/>
                </a:cubicBezTo>
                <a:cubicBezTo>
                  <a:pt x="99" y="826"/>
                  <a:pt x="166" y="864"/>
                  <a:pt x="255" y="870"/>
                </a:cubicBezTo>
                <a:cubicBezTo>
                  <a:pt x="186" y="929"/>
                  <a:pt x="108" y="957"/>
                  <a:pt x="18" y="974"/>
                </a:cubicBezTo>
                <a:cubicBezTo>
                  <a:pt x="31" y="918"/>
                  <a:pt x="26" y="869"/>
                  <a:pt x="1" y="826"/>
                </a:cubicBezTo>
                <a:cubicBezTo>
                  <a:pt x="1" y="871"/>
                  <a:pt x="1" y="871"/>
                  <a:pt x="1" y="871"/>
                </a:cubicBezTo>
                <a:cubicBezTo>
                  <a:pt x="5" y="883"/>
                  <a:pt x="5" y="894"/>
                  <a:pt x="1" y="906"/>
                </a:cubicBezTo>
                <a:cubicBezTo>
                  <a:pt x="1" y="1032"/>
                  <a:pt x="1" y="1032"/>
                  <a:pt x="1" y="1032"/>
                </a:cubicBezTo>
                <a:cubicBezTo>
                  <a:pt x="4" y="1026"/>
                  <a:pt x="7" y="1021"/>
                  <a:pt x="9" y="1016"/>
                </a:cubicBezTo>
                <a:cubicBezTo>
                  <a:pt x="97" y="1003"/>
                  <a:pt x="178" y="984"/>
                  <a:pt x="251" y="935"/>
                </a:cubicBezTo>
                <a:cubicBezTo>
                  <a:pt x="247" y="978"/>
                  <a:pt x="241" y="1018"/>
                  <a:pt x="240" y="1058"/>
                </a:cubicBezTo>
                <a:cubicBezTo>
                  <a:pt x="240" y="1101"/>
                  <a:pt x="254" y="1140"/>
                  <a:pt x="286" y="1174"/>
                </a:cubicBezTo>
                <a:cubicBezTo>
                  <a:pt x="390" y="1075"/>
                  <a:pt x="411" y="957"/>
                  <a:pt x="381" y="823"/>
                </a:cubicBezTo>
                <a:cubicBezTo>
                  <a:pt x="392" y="805"/>
                  <a:pt x="404" y="787"/>
                  <a:pt x="417" y="767"/>
                </a:cubicBezTo>
                <a:cubicBezTo>
                  <a:pt x="418" y="860"/>
                  <a:pt x="415" y="950"/>
                  <a:pt x="421" y="1039"/>
                </a:cubicBezTo>
                <a:cubicBezTo>
                  <a:pt x="427" y="1129"/>
                  <a:pt x="449" y="1217"/>
                  <a:pt x="477" y="1301"/>
                </a:cubicBezTo>
                <a:cubicBezTo>
                  <a:pt x="438" y="1354"/>
                  <a:pt x="401" y="1406"/>
                  <a:pt x="382" y="1467"/>
                </a:cubicBezTo>
                <a:cubicBezTo>
                  <a:pt x="364" y="1521"/>
                  <a:pt x="355" y="1576"/>
                  <a:pt x="374" y="1632"/>
                </a:cubicBezTo>
                <a:cubicBezTo>
                  <a:pt x="381" y="1654"/>
                  <a:pt x="385" y="1678"/>
                  <a:pt x="405" y="1695"/>
                </a:cubicBezTo>
                <a:cubicBezTo>
                  <a:pt x="491" y="1652"/>
                  <a:pt x="534" y="1580"/>
                  <a:pt x="554" y="1487"/>
                </a:cubicBezTo>
                <a:cubicBezTo>
                  <a:pt x="574" y="1516"/>
                  <a:pt x="590" y="1541"/>
                  <a:pt x="608" y="1565"/>
                </a:cubicBezTo>
                <a:cubicBezTo>
                  <a:pt x="627" y="1589"/>
                  <a:pt x="647" y="1611"/>
                  <a:pt x="668" y="1636"/>
                </a:cubicBezTo>
                <a:cubicBezTo>
                  <a:pt x="617" y="1671"/>
                  <a:pt x="602" y="1723"/>
                  <a:pt x="605" y="1780"/>
                </a:cubicBezTo>
                <a:cubicBezTo>
                  <a:pt x="607" y="1835"/>
                  <a:pt x="609" y="1892"/>
                  <a:pt x="658" y="1927"/>
                </a:cubicBezTo>
                <a:cubicBezTo>
                  <a:pt x="674" y="1906"/>
                  <a:pt x="688" y="1887"/>
                  <a:pt x="703" y="1868"/>
                </a:cubicBezTo>
                <a:cubicBezTo>
                  <a:pt x="718" y="1848"/>
                  <a:pt x="734" y="1830"/>
                  <a:pt x="748" y="1813"/>
                </a:cubicBezTo>
                <a:cubicBezTo>
                  <a:pt x="775" y="1828"/>
                  <a:pt x="804" y="1841"/>
                  <a:pt x="830" y="1857"/>
                </a:cubicBezTo>
                <a:cubicBezTo>
                  <a:pt x="862" y="1876"/>
                  <a:pt x="897" y="1891"/>
                  <a:pt x="918" y="1925"/>
                </a:cubicBezTo>
                <a:cubicBezTo>
                  <a:pt x="920" y="1928"/>
                  <a:pt x="924" y="1928"/>
                  <a:pt x="931" y="1932"/>
                </a:cubicBezTo>
                <a:cubicBezTo>
                  <a:pt x="932" y="1852"/>
                  <a:pt x="919" y="1780"/>
                  <a:pt x="882" y="1713"/>
                </a:cubicBezTo>
                <a:cubicBezTo>
                  <a:pt x="914" y="1710"/>
                  <a:pt x="946" y="1712"/>
                  <a:pt x="973" y="1702"/>
                </a:cubicBezTo>
                <a:cubicBezTo>
                  <a:pt x="1002" y="1693"/>
                  <a:pt x="1024" y="1670"/>
                  <a:pt x="1046" y="1639"/>
                </a:cubicBezTo>
                <a:cubicBezTo>
                  <a:pt x="1006" y="1649"/>
                  <a:pt x="978" y="1637"/>
                  <a:pt x="952" y="1619"/>
                </a:cubicBezTo>
                <a:cubicBezTo>
                  <a:pt x="936" y="1608"/>
                  <a:pt x="919" y="1598"/>
                  <a:pt x="904" y="1586"/>
                </a:cubicBezTo>
                <a:cubicBezTo>
                  <a:pt x="875" y="1563"/>
                  <a:pt x="843" y="1550"/>
                  <a:pt x="807" y="1545"/>
                </a:cubicBezTo>
                <a:cubicBezTo>
                  <a:pt x="775" y="1541"/>
                  <a:pt x="742" y="1545"/>
                  <a:pt x="718" y="1571"/>
                </a:cubicBezTo>
                <a:cubicBezTo>
                  <a:pt x="708" y="1581"/>
                  <a:pt x="702" y="1595"/>
                  <a:pt x="693" y="1609"/>
                </a:cubicBezTo>
                <a:cubicBezTo>
                  <a:pt x="662" y="1566"/>
                  <a:pt x="632" y="1527"/>
                  <a:pt x="611" y="1480"/>
                </a:cubicBezTo>
                <a:cubicBezTo>
                  <a:pt x="636" y="1482"/>
                  <a:pt x="658" y="1487"/>
                  <a:pt x="680" y="1485"/>
                </a:cubicBezTo>
                <a:cubicBezTo>
                  <a:pt x="708" y="1483"/>
                  <a:pt x="736" y="1481"/>
                  <a:pt x="759" y="1461"/>
                </a:cubicBezTo>
                <a:cubicBezTo>
                  <a:pt x="767" y="1453"/>
                  <a:pt x="772" y="1444"/>
                  <a:pt x="765" y="1435"/>
                </a:cubicBezTo>
                <a:cubicBezTo>
                  <a:pt x="750" y="1413"/>
                  <a:pt x="735" y="1388"/>
                  <a:pt x="715" y="1369"/>
                </a:cubicBezTo>
                <a:cubicBezTo>
                  <a:pt x="673" y="1331"/>
                  <a:pt x="622" y="1309"/>
                  <a:pt x="565" y="1302"/>
                </a:cubicBezTo>
                <a:cubicBezTo>
                  <a:pt x="547" y="1299"/>
                  <a:pt x="529" y="1301"/>
                  <a:pt x="509" y="1300"/>
                </a:cubicBezTo>
                <a:cubicBezTo>
                  <a:pt x="481" y="1195"/>
                  <a:pt x="462" y="1089"/>
                  <a:pt x="470" y="980"/>
                </a:cubicBezTo>
                <a:cubicBezTo>
                  <a:pt x="537" y="1073"/>
                  <a:pt x="627" y="1132"/>
                  <a:pt x="737" y="1167"/>
                </a:cubicBezTo>
                <a:cubicBezTo>
                  <a:pt x="729" y="1229"/>
                  <a:pt x="750" y="1282"/>
                  <a:pt x="789" y="1328"/>
                </a:cubicBezTo>
                <a:cubicBezTo>
                  <a:pt x="828" y="1374"/>
                  <a:pt x="875" y="1407"/>
                  <a:pt x="938" y="1414"/>
                </a:cubicBezTo>
                <a:cubicBezTo>
                  <a:pt x="943" y="1367"/>
                  <a:pt x="942" y="1322"/>
                  <a:pt x="923" y="1280"/>
                </a:cubicBezTo>
                <a:cubicBezTo>
                  <a:pt x="905" y="1239"/>
                  <a:pt x="882" y="1202"/>
                  <a:pt x="842" y="1176"/>
                </a:cubicBezTo>
                <a:cubicBezTo>
                  <a:pt x="859" y="1168"/>
                  <a:pt x="867" y="1176"/>
                  <a:pt x="876" y="1184"/>
                </a:cubicBezTo>
                <a:cubicBezTo>
                  <a:pt x="900" y="1205"/>
                  <a:pt x="925" y="1223"/>
                  <a:pt x="956" y="1232"/>
                </a:cubicBezTo>
                <a:cubicBezTo>
                  <a:pt x="990" y="1242"/>
                  <a:pt x="1025" y="1254"/>
                  <a:pt x="1060" y="1247"/>
                </a:cubicBezTo>
                <a:cubicBezTo>
                  <a:pt x="1106" y="1236"/>
                  <a:pt x="1148" y="1214"/>
                  <a:pt x="1182" y="1180"/>
                </a:cubicBezTo>
                <a:cubicBezTo>
                  <a:pt x="1186" y="1176"/>
                  <a:pt x="1187" y="1168"/>
                  <a:pt x="1190" y="1159"/>
                </a:cubicBezTo>
                <a:cubicBezTo>
                  <a:pt x="1144" y="1139"/>
                  <a:pt x="1099" y="1119"/>
                  <a:pt x="1052" y="1098"/>
                </a:cubicBezTo>
                <a:close/>
                <a:moveTo>
                  <a:pt x="603" y="609"/>
                </a:moveTo>
                <a:cubicBezTo>
                  <a:pt x="634" y="612"/>
                  <a:pt x="659" y="628"/>
                  <a:pt x="683" y="646"/>
                </a:cubicBezTo>
                <a:cubicBezTo>
                  <a:pt x="721" y="674"/>
                  <a:pt x="744" y="701"/>
                  <a:pt x="757" y="735"/>
                </a:cubicBezTo>
                <a:cubicBezTo>
                  <a:pt x="695" y="762"/>
                  <a:pt x="657" y="745"/>
                  <a:pt x="630" y="681"/>
                </a:cubicBezTo>
                <a:cubicBezTo>
                  <a:pt x="645" y="688"/>
                  <a:pt x="657" y="693"/>
                  <a:pt x="675" y="701"/>
                </a:cubicBezTo>
                <a:cubicBezTo>
                  <a:pt x="642" y="655"/>
                  <a:pt x="588" y="658"/>
                  <a:pt x="552" y="630"/>
                </a:cubicBezTo>
                <a:cubicBezTo>
                  <a:pt x="566" y="611"/>
                  <a:pt x="578" y="607"/>
                  <a:pt x="603" y="609"/>
                </a:cubicBezTo>
                <a:close/>
                <a:moveTo>
                  <a:pt x="505" y="718"/>
                </a:moveTo>
                <a:cubicBezTo>
                  <a:pt x="506" y="713"/>
                  <a:pt x="510" y="707"/>
                  <a:pt x="513" y="700"/>
                </a:cubicBezTo>
                <a:cubicBezTo>
                  <a:pt x="540" y="743"/>
                  <a:pt x="564" y="783"/>
                  <a:pt x="590" y="823"/>
                </a:cubicBezTo>
                <a:cubicBezTo>
                  <a:pt x="593" y="828"/>
                  <a:pt x="601" y="831"/>
                  <a:pt x="613" y="840"/>
                </a:cubicBezTo>
                <a:cubicBezTo>
                  <a:pt x="577" y="789"/>
                  <a:pt x="558" y="740"/>
                  <a:pt x="536" y="690"/>
                </a:cubicBezTo>
                <a:cubicBezTo>
                  <a:pt x="559" y="677"/>
                  <a:pt x="580" y="682"/>
                  <a:pt x="596" y="695"/>
                </a:cubicBezTo>
                <a:cubicBezTo>
                  <a:pt x="661" y="749"/>
                  <a:pt x="703" y="817"/>
                  <a:pt x="716" y="901"/>
                </a:cubicBezTo>
                <a:cubicBezTo>
                  <a:pt x="719" y="924"/>
                  <a:pt x="719" y="948"/>
                  <a:pt x="721" y="973"/>
                </a:cubicBezTo>
                <a:cubicBezTo>
                  <a:pt x="654" y="958"/>
                  <a:pt x="596" y="935"/>
                  <a:pt x="558" y="877"/>
                </a:cubicBezTo>
                <a:cubicBezTo>
                  <a:pt x="548" y="862"/>
                  <a:pt x="536" y="848"/>
                  <a:pt x="526" y="833"/>
                </a:cubicBezTo>
                <a:cubicBezTo>
                  <a:pt x="504" y="798"/>
                  <a:pt x="499" y="759"/>
                  <a:pt x="505" y="718"/>
                </a:cubicBezTo>
                <a:close/>
                <a:moveTo>
                  <a:pt x="363" y="220"/>
                </a:moveTo>
                <a:cubicBezTo>
                  <a:pt x="386" y="221"/>
                  <a:pt x="386" y="221"/>
                  <a:pt x="400" y="245"/>
                </a:cubicBezTo>
                <a:cubicBezTo>
                  <a:pt x="366" y="242"/>
                  <a:pt x="366" y="242"/>
                  <a:pt x="363" y="220"/>
                </a:cubicBezTo>
                <a:close/>
                <a:moveTo>
                  <a:pt x="792" y="1613"/>
                </a:moveTo>
                <a:cubicBezTo>
                  <a:pt x="807" y="1614"/>
                  <a:pt x="823" y="1617"/>
                  <a:pt x="840" y="1615"/>
                </a:cubicBezTo>
                <a:cubicBezTo>
                  <a:pt x="820" y="1609"/>
                  <a:pt x="801" y="1602"/>
                  <a:pt x="779" y="1594"/>
                </a:cubicBezTo>
                <a:cubicBezTo>
                  <a:pt x="798" y="1577"/>
                  <a:pt x="818" y="1575"/>
                  <a:pt x="839" y="1580"/>
                </a:cubicBezTo>
                <a:cubicBezTo>
                  <a:pt x="865" y="1586"/>
                  <a:pt x="890" y="1594"/>
                  <a:pt x="912" y="1611"/>
                </a:cubicBezTo>
                <a:cubicBezTo>
                  <a:pt x="938" y="1631"/>
                  <a:pt x="968" y="1646"/>
                  <a:pt x="999" y="1665"/>
                </a:cubicBezTo>
                <a:cubicBezTo>
                  <a:pt x="989" y="1683"/>
                  <a:pt x="973" y="1689"/>
                  <a:pt x="956" y="1691"/>
                </a:cubicBezTo>
                <a:cubicBezTo>
                  <a:pt x="926" y="1694"/>
                  <a:pt x="894" y="1703"/>
                  <a:pt x="868" y="1677"/>
                </a:cubicBezTo>
                <a:cubicBezTo>
                  <a:pt x="843" y="1677"/>
                  <a:pt x="831" y="1654"/>
                  <a:pt x="810" y="1646"/>
                </a:cubicBezTo>
                <a:cubicBezTo>
                  <a:pt x="790" y="1639"/>
                  <a:pt x="770" y="1634"/>
                  <a:pt x="748" y="1627"/>
                </a:cubicBezTo>
                <a:cubicBezTo>
                  <a:pt x="760" y="1609"/>
                  <a:pt x="776" y="1612"/>
                  <a:pt x="792" y="1613"/>
                </a:cubicBezTo>
                <a:close/>
                <a:moveTo>
                  <a:pt x="722" y="1695"/>
                </a:moveTo>
                <a:cubicBezTo>
                  <a:pt x="722" y="1693"/>
                  <a:pt x="724" y="1691"/>
                  <a:pt x="727" y="1687"/>
                </a:cubicBezTo>
                <a:cubicBezTo>
                  <a:pt x="760" y="1700"/>
                  <a:pt x="783" y="1729"/>
                  <a:pt x="812" y="1750"/>
                </a:cubicBezTo>
                <a:cubicBezTo>
                  <a:pt x="797" y="1716"/>
                  <a:pt x="768" y="1694"/>
                  <a:pt x="742" y="1669"/>
                </a:cubicBezTo>
                <a:cubicBezTo>
                  <a:pt x="786" y="1649"/>
                  <a:pt x="815" y="1657"/>
                  <a:pt x="848" y="1697"/>
                </a:cubicBezTo>
                <a:cubicBezTo>
                  <a:pt x="877" y="1732"/>
                  <a:pt x="893" y="1773"/>
                  <a:pt x="903" y="1816"/>
                </a:cubicBezTo>
                <a:cubicBezTo>
                  <a:pt x="909" y="1839"/>
                  <a:pt x="910" y="1864"/>
                  <a:pt x="913" y="1888"/>
                </a:cubicBezTo>
                <a:cubicBezTo>
                  <a:pt x="878" y="1859"/>
                  <a:pt x="841" y="1843"/>
                  <a:pt x="804" y="1825"/>
                </a:cubicBezTo>
                <a:cubicBezTo>
                  <a:pt x="752" y="1800"/>
                  <a:pt x="725" y="1758"/>
                  <a:pt x="721" y="1701"/>
                </a:cubicBezTo>
                <a:cubicBezTo>
                  <a:pt x="720" y="1699"/>
                  <a:pt x="721" y="1697"/>
                  <a:pt x="722" y="1695"/>
                </a:cubicBezTo>
                <a:close/>
                <a:moveTo>
                  <a:pt x="672" y="1791"/>
                </a:moveTo>
                <a:cubicBezTo>
                  <a:pt x="679" y="1772"/>
                  <a:pt x="687" y="1752"/>
                  <a:pt x="695" y="1730"/>
                </a:cubicBezTo>
                <a:cubicBezTo>
                  <a:pt x="708" y="1750"/>
                  <a:pt x="719" y="1769"/>
                  <a:pt x="731" y="1790"/>
                </a:cubicBezTo>
                <a:cubicBezTo>
                  <a:pt x="730" y="1809"/>
                  <a:pt x="719" y="1826"/>
                  <a:pt x="703" y="1842"/>
                </a:cubicBezTo>
                <a:cubicBezTo>
                  <a:pt x="686" y="1860"/>
                  <a:pt x="669" y="1879"/>
                  <a:pt x="651" y="1899"/>
                </a:cubicBezTo>
                <a:cubicBezTo>
                  <a:pt x="649" y="1895"/>
                  <a:pt x="643" y="1890"/>
                  <a:pt x="641" y="1884"/>
                </a:cubicBezTo>
                <a:cubicBezTo>
                  <a:pt x="622" y="1835"/>
                  <a:pt x="617" y="1784"/>
                  <a:pt x="627" y="1732"/>
                </a:cubicBezTo>
                <a:cubicBezTo>
                  <a:pt x="631" y="1707"/>
                  <a:pt x="643" y="1698"/>
                  <a:pt x="672" y="1694"/>
                </a:cubicBezTo>
                <a:cubicBezTo>
                  <a:pt x="686" y="1726"/>
                  <a:pt x="671" y="1758"/>
                  <a:pt x="672" y="1791"/>
                </a:cubicBezTo>
                <a:close/>
                <a:moveTo>
                  <a:pt x="653" y="1590"/>
                </a:moveTo>
                <a:cubicBezTo>
                  <a:pt x="615" y="1552"/>
                  <a:pt x="583" y="1510"/>
                  <a:pt x="563" y="1456"/>
                </a:cubicBezTo>
                <a:cubicBezTo>
                  <a:pt x="588" y="1470"/>
                  <a:pt x="612" y="1505"/>
                  <a:pt x="653" y="1590"/>
                </a:cubicBezTo>
                <a:close/>
                <a:moveTo>
                  <a:pt x="552" y="1340"/>
                </a:moveTo>
                <a:cubicBezTo>
                  <a:pt x="601" y="1301"/>
                  <a:pt x="729" y="1372"/>
                  <a:pt x="747" y="1450"/>
                </a:cubicBezTo>
                <a:cubicBezTo>
                  <a:pt x="715" y="1471"/>
                  <a:pt x="680" y="1473"/>
                  <a:pt x="645" y="1468"/>
                </a:cubicBezTo>
                <a:cubicBezTo>
                  <a:pt x="630" y="1466"/>
                  <a:pt x="616" y="1460"/>
                  <a:pt x="602" y="1454"/>
                </a:cubicBezTo>
                <a:cubicBezTo>
                  <a:pt x="568" y="1438"/>
                  <a:pt x="547" y="1413"/>
                  <a:pt x="548" y="1369"/>
                </a:cubicBezTo>
                <a:cubicBezTo>
                  <a:pt x="584" y="1389"/>
                  <a:pt x="614" y="1418"/>
                  <a:pt x="661" y="1423"/>
                </a:cubicBezTo>
                <a:cubicBezTo>
                  <a:pt x="621" y="1395"/>
                  <a:pt x="576" y="1381"/>
                  <a:pt x="552" y="1340"/>
                </a:cubicBezTo>
                <a:close/>
                <a:moveTo>
                  <a:pt x="467" y="1493"/>
                </a:moveTo>
                <a:cubicBezTo>
                  <a:pt x="480" y="1460"/>
                  <a:pt x="493" y="1428"/>
                  <a:pt x="507" y="1393"/>
                </a:cubicBezTo>
                <a:cubicBezTo>
                  <a:pt x="528" y="1408"/>
                  <a:pt x="535" y="1428"/>
                  <a:pt x="537" y="1449"/>
                </a:cubicBezTo>
                <a:cubicBezTo>
                  <a:pt x="543" y="1532"/>
                  <a:pt x="493" y="1634"/>
                  <a:pt x="409" y="1672"/>
                </a:cubicBezTo>
                <a:cubicBezTo>
                  <a:pt x="371" y="1601"/>
                  <a:pt x="369" y="1529"/>
                  <a:pt x="403" y="1460"/>
                </a:cubicBezTo>
                <a:cubicBezTo>
                  <a:pt x="429" y="1407"/>
                  <a:pt x="458" y="1386"/>
                  <a:pt x="485" y="1387"/>
                </a:cubicBezTo>
                <a:cubicBezTo>
                  <a:pt x="477" y="1422"/>
                  <a:pt x="469" y="1456"/>
                  <a:pt x="461" y="1491"/>
                </a:cubicBezTo>
                <a:cubicBezTo>
                  <a:pt x="463" y="1492"/>
                  <a:pt x="465" y="1492"/>
                  <a:pt x="467" y="1493"/>
                </a:cubicBezTo>
                <a:close/>
                <a:moveTo>
                  <a:pt x="74" y="747"/>
                </a:moveTo>
                <a:cubicBezTo>
                  <a:pt x="122" y="725"/>
                  <a:pt x="170" y="706"/>
                  <a:pt x="224" y="721"/>
                </a:cubicBezTo>
                <a:cubicBezTo>
                  <a:pt x="259" y="731"/>
                  <a:pt x="281" y="755"/>
                  <a:pt x="296" y="795"/>
                </a:cubicBezTo>
                <a:cubicBezTo>
                  <a:pt x="253" y="775"/>
                  <a:pt x="213" y="768"/>
                  <a:pt x="177" y="772"/>
                </a:cubicBezTo>
                <a:cubicBezTo>
                  <a:pt x="218" y="788"/>
                  <a:pt x="258" y="793"/>
                  <a:pt x="294" y="817"/>
                </a:cubicBezTo>
                <a:cubicBezTo>
                  <a:pt x="286" y="827"/>
                  <a:pt x="278" y="836"/>
                  <a:pt x="271" y="845"/>
                </a:cubicBezTo>
                <a:cubicBezTo>
                  <a:pt x="215" y="867"/>
                  <a:pt x="116" y="819"/>
                  <a:pt x="74" y="747"/>
                </a:cubicBezTo>
                <a:close/>
                <a:moveTo>
                  <a:pt x="47" y="990"/>
                </a:moveTo>
                <a:cubicBezTo>
                  <a:pt x="91" y="974"/>
                  <a:pt x="132" y="962"/>
                  <a:pt x="170" y="944"/>
                </a:cubicBezTo>
                <a:cubicBezTo>
                  <a:pt x="208" y="926"/>
                  <a:pt x="243" y="902"/>
                  <a:pt x="279" y="881"/>
                </a:cubicBezTo>
                <a:cubicBezTo>
                  <a:pt x="258" y="931"/>
                  <a:pt x="125" y="987"/>
                  <a:pt x="47" y="990"/>
                </a:cubicBezTo>
                <a:close/>
                <a:moveTo>
                  <a:pt x="315" y="1122"/>
                </a:moveTo>
                <a:cubicBezTo>
                  <a:pt x="310" y="1129"/>
                  <a:pt x="304" y="1135"/>
                  <a:pt x="298" y="1141"/>
                </a:cubicBezTo>
                <a:cubicBezTo>
                  <a:pt x="294" y="1145"/>
                  <a:pt x="290" y="1148"/>
                  <a:pt x="286" y="1151"/>
                </a:cubicBezTo>
                <a:cubicBezTo>
                  <a:pt x="232" y="1084"/>
                  <a:pt x="248" y="925"/>
                  <a:pt x="328" y="876"/>
                </a:cubicBezTo>
                <a:cubicBezTo>
                  <a:pt x="332" y="932"/>
                  <a:pt x="305" y="979"/>
                  <a:pt x="309" y="1031"/>
                </a:cubicBezTo>
                <a:cubicBezTo>
                  <a:pt x="322" y="987"/>
                  <a:pt x="336" y="942"/>
                  <a:pt x="349" y="898"/>
                </a:cubicBezTo>
                <a:cubicBezTo>
                  <a:pt x="351" y="897"/>
                  <a:pt x="353" y="897"/>
                  <a:pt x="355" y="896"/>
                </a:cubicBezTo>
                <a:cubicBezTo>
                  <a:pt x="359" y="906"/>
                  <a:pt x="366" y="916"/>
                  <a:pt x="367" y="926"/>
                </a:cubicBezTo>
                <a:cubicBezTo>
                  <a:pt x="375" y="998"/>
                  <a:pt x="361" y="1064"/>
                  <a:pt x="315" y="1122"/>
                </a:cubicBezTo>
                <a:close/>
                <a:moveTo>
                  <a:pt x="469" y="563"/>
                </a:moveTo>
                <a:cubicBezTo>
                  <a:pt x="464" y="640"/>
                  <a:pt x="457" y="717"/>
                  <a:pt x="453" y="794"/>
                </a:cubicBezTo>
                <a:cubicBezTo>
                  <a:pt x="448" y="889"/>
                  <a:pt x="446" y="983"/>
                  <a:pt x="452" y="1077"/>
                </a:cubicBezTo>
                <a:cubicBezTo>
                  <a:pt x="454" y="1104"/>
                  <a:pt x="459" y="1132"/>
                  <a:pt x="456" y="1161"/>
                </a:cubicBezTo>
                <a:cubicBezTo>
                  <a:pt x="453" y="1147"/>
                  <a:pt x="449" y="1134"/>
                  <a:pt x="447" y="1121"/>
                </a:cubicBezTo>
                <a:cubicBezTo>
                  <a:pt x="435" y="1051"/>
                  <a:pt x="429" y="980"/>
                  <a:pt x="433" y="909"/>
                </a:cubicBezTo>
                <a:cubicBezTo>
                  <a:pt x="438" y="835"/>
                  <a:pt x="441" y="762"/>
                  <a:pt x="444" y="688"/>
                </a:cubicBezTo>
                <a:cubicBezTo>
                  <a:pt x="444" y="681"/>
                  <a:pt x="442" y="675"/>
                  <a:pt x="438" y="668"/>
                </a:cubicBezTo>
                <a:cubicBezTo>
                  <a:pt x="412" y="713"/>
                  <a:pt x="407" y="768"/>
                  <a:pt x="369" y="807"/>
                </a:cubicBezTo>
                <a:cubicBezTo>
                  <a:pt x="356" y="801"/>
                  <a:pt x="357" y="793"/>
                  <a:pt x="365" y="782"/>
                </a:cubicBezTo>
                <a:cubicBezTo>
                  <a:pt x="393" y="742"/>
                  <a:pt x="411" y="695"/>
                  <a:pt x="432" y="651"/>
                </a:cubicBezTo>
                <a:cubicBezTo>
                  <a:pt x="444" y="625"/>
                  <a:pt x="455" y="599"/>
                  <a:pt x="435" y="571"/>
                </a:cubicBezTo>
                <a:cubicBezTo>
                  <a:pt x="449" y="558"/>
                  <a:pt x="451" y="544"/>
                  <a:pt x="444" y="527"/>
                </a:cubicBezTo>
                <a:cubicBezTo>
                  <a:pt x="439" y="516"/>
                  <a:pt x="440" y="504"/>
                  <a:pt x="437" y="492"/>
                </a:cubicBezTo>
                <a:cubicBezTo>
                  <a:pt x="434" y="478"/>
                  <a:pt x="438" y="470"/>
                  <a:pt x="458" y="467"/>
                </a:cubicBezTo>
                <a:cubicBezTo>
                  <a:pt x="411" y="437"/>
                  <a:pt x="423" y="389"/>
                  <a:pt x="411" y="351"/>
                </a:cubicBezTo>
                <a:cubicBezTo>
                  <a:pt x="406" y="338"/>
                  <a:pt x="405" y="323"/>
                  <a:pt x="404" y="310"/>
                </a:cubicBezTo>
                <a:cubicBezTo>
                  <a:pt x="403" y="297"/>
                  <a:pt x="401" y="283"/>
                  <a:pt x="422" y="278"/>
                </a:cubicBezTo>
                <a:cubicBezTo>
                  <a:pt x="431" y="301"/>
                  <a:pt x="442" y="323"/>
                  <a:pt x="448" y="347"/>
                </a:cubicBezTo>
                <a:cubicBezTo>
                  <a:pt x="466" y="418"/>
                  <a:pt x="475" y="490"/>
                  <a:pt x="469" y="563"/>
                </a:cubicBezTo>
                <a:close/>
                <a:moveTo>
                  <a:pt x="551" y="1034"/>
                </a:moveTo>
                <a:cubicBezTo>
                  <a:pt x="584" y="1059"/>
                  <a:pt x="617" y="1084"/>
                  <a:pt x="654" y="1112"/>
                </a:cubicBezTo>
                <a:cubicBezTo>
                  <a:pt x="620" y="1100"/>
                  <a:pt x="575" y="1068"/>
                  <a:pt x="551" y="1034"/>
                </a:cubicBezTo>
                <a:close/>
                <a:moveTo>
                  <a:pt x="862" y="1216"/>
                </a:moveTo>
                <a:cubicBezTo>
                  <a:pt x="893" y="1246"/>
                  <a:pt x="913" y="1283"/>
                  <a:pt x="920" y="1325"/>
                </a:cubicBezTo>
                <a:cubicBezTo>
                  <a:pt x="924" y="1347"/>
                  <a:pt x="924" y="1369"/>
                  <a:pt x="926" y="1393"/>
                </a:cubicBezTo>
                <a:cubicBezTo>
                  <a:pt x="894" y="1391"/>
                  <a:pt x="871" y="1378"/>
                  <a:pt x="848" y="1361"/>
                </a:cubicBezTo>
                <a:cubicBezTo>
                  <a:pt x="818" y="1338"/>
                  <a:pt x="792" y="1312"/>
                  <a:pt x="776" y="1276"/>
                </a:cubicBezTo>
                <a:cubicBezTo>
                  <a:pt x="769" y="1259"/>
                  <a:pt x="766" y="1242"/>
                  <a:pt x="778" y="1217"/>
                </a:cubicBezTo>
                <a:cubicBezTo>
                  <a:pt x="801" y="1247"/>
                  <a:pt x="821" y="1272"/>
                  <a:pt x="842" y="1298"/>
                </a:cubicBezTo>
                <a:cubicBezTo>
                  <a:pt x="840" y="1259"/>
                  <a:pt x="805" y="1234"/>
                  <a:pt x="794" y="1196"/>
                </a:cubicBezTo>
                <a:cubicBezTo>
                  <a:pt x="823" y="1187"/>
                  <a:pt x="845" y="1199"/>
                  <a:pt x="862" y="1216"/>
                </a:cubicBezTo>
                <a:close/>
                <a:moveTo>
                  <a:pt x="932" y="1030"/>
                </a:moveTo>
                <a:cubicBezTo>
                  <a:pt x="975" y="993"/>
                  <a:pt x="1026" y="976"/>
                  <a:pt x="1086" y="979"/>
                </a:cubicBezTo>
                <a:cubicBezTo>
                  <a:pt x="1085" y="1027"/>
                  <a:pt x="1063" y="1060"/>
                  <a:pt x="1032" y="1089"/>
                </a:cubicBezTo>
                <a:cubicBezTo>
                  <a:pt x="1030" y="1091"/>
                  <a:pt x="1027" y="1094"/>
                  <a:pt x="1024" y="1094"/>
                </a:cubicBezTo>
                <a:cubicBezTo>
                  <a:pt x="997" y="1097"/>
                  <a:pt x="970" y="1100"/>
                  <a:pt x="936" y="1103"/>
                </a:cubicBezTo>
                <a:cubicBezTo>
                  <a:pt x="966" y="1081"/>
                  <a:pt x="990" y="1062"/>
                  <a:pt x="1014" y="1043"/>
                </a:cubicBezTo>
                <a:cubicBezTo>
                  <a:pt x="969" y="1052"/>
                  <a:pt x="937" y="1083"/>
                  <a:pt x="896" y="1104"/>
                </a:cubicBezTo>
                <a:cubicBezTo>
                  <a:pt x="893" y="1070"/>
                  <a:pt x="911" y="1048"/>
                  <a:pt x="932" y="1030"/>
                </a:cubicBezTo>
                <a:close/>
                <a:moveTo>
                  <a:pt x="1093" y="1218"/>
                </a:moveTo>
                <a:cubicBezTo>
                  <a:pt x="1049" y="1241"/>
                  <a:pt x="1006" y="1232"/>
                  <a:pt x="962" y="1217"/>
                </a:cubicBezTo>
                <a:cubicBezTo>
                  <a:pt x="943" y="1211"/>
                  <a:pt x="925" y="1201"/>
                  <a:pt x="920" y="1174"/>
                </a:cubicBezTo>
                <a:cubicBezTo>
                  <a:pt x="958" y="1183"/>
                  <a:pt x="994" y="1190"/>
                  <a:pt x="1031" y="1174"/>
                </a:cubicBezTo>
                <a:cubicBezTo>
                  <a:pt x="1020" y="1173"/>
                  <a:pt x="1010" y="1171"/>
                  <a:pt x="1000" y="1170"/>
                </a:cubicBezTo>
                <a:cubicBezTo>
                  <a:pt x="988" y="1169"/>
                  <a:pt x="976" y="1169"/>
                  <a:pt x="965" y="1166"/>
                </a:cubicBezTo>
                <a:cubicBezTo>
                  <a:pt x="953" y="1163"/>
                  <a:pt x="943" y="1158"/>
                  <a:pt x="928" y="1153"/>
                </a:cubicBezTo>
                <a:cubicBezTo>
                  <a:pt x="962" y="1112"/>
                  <a:pt x="1001" y="1110"/>
                  <a:pt x="1044" y="1118"/>
                </a:cubicBezTo>
                <a:cubicBezTo>
                  <a:pt x="1090" y="1126"/>
                  <a:pt x="1125" y="1154"/>
                  <a:pt x="1170" y="1168"/>
                </a:cubicBezTo>
                <a:cubicBezTo>
                  <a:pt x="1146" y="1196"/>
                  <a:pt x="1118" y="1204"/>
                  <a:pt x="1093" y="1218"/>
                </a:cubicBezTo>
                <a:close/>
                <a:moveTo>
                  <a:pt x="341" y="2044"/>
                </a:moveTo>
                <a:cubicBezTo>
                  <a:pt x="347" y="2038"/>
                  <a:pt x="350" y="2033"/>
                  <a:pt x="355" y="2029"/>
                </a:cubicBezTo>
                <a:cubicBezTo>
                  <a:pt x="403" y="1988"/>
                  <a:pt x="413" y="1932"/>
                  <a:pt x="410" y="1874"/>
                </a:cubicBezTo>
                <a:cubicBezTo>
                  <a:pt x="408" y="1843"/>
                  <a:pt x="397" y="1811"/>
                  <a:pt x="386" y="1781"/>
                </a:cubicBezTo>
                <a:cubicBezTo>
                  <a:pt x="378" y="1759"/>
                  <a:pt x="363" y="1740"/>
                  <a:pt x="351" y="1720"/>
                </a:cubicBezTo>
                <a:cubicBezTo>
                  <a:pt x="313" y="1734"/>
                  <a:pt x="303" y="1768"/>
                  <a:pt x="282" y="1797"/>
                </a:cubicBezTo>
                <a:cubicBezTo>
                  <a:pt x="240" y="1729"/>
                  <a:pt x="180" y="1686"/>
                  <a:pt x="111" y="1649"/>
                </a:cubicBezTo>
                <a:cubicBezTo>
                  <a:pt x="107" y="1654"/>
                  <a:pt x="102" y="1658"/>
                  <a:pt x="100" y="1663"/>
                </a:cubicBezTo>
                <a:cubicBezTo>
                  <a:pt x="81" y="1731"/>
                  <a:pt x="77" y="1797"/>
                  <a:pt x="113" y="1863"/>
                </a:cubicBezTo>
                <a:cubicBezTo>
                  <a:pt x="136" y="1904"/>
                  <a:pt x="157" y="1946"/>
                  <a:pt x="189" y="1981"/>
                </a:cubicBezTo>
                <a:cubicBezTo>
                  <a:pt x="103" y="1948"/>
                  <a:pt x="35" y="1896"/>
                  <a:pt x="6" y="1803"/>
                </a:cubicBezTo>
                <a:cubicBezTo>
                  <a:pt x="5" y="1798"/>
                  <a:pt x="3" y="1793"/>
                  <a:pt x="1" y="1788"/>
                </a:cubicBezTo>
                <a:cubicBezTo>
                  <a:pt x="1" y="1917"/>
                  <a:pt x="1" y="1917"/>
                  <a:pt x="1" y="1917"/>
                </a:cubicBezTo>
                <a:cubicBezTo>
                  <a:pt x="52" y="1942"/>
                  <a:pt x="103" y="1965"/>
                  <a:pt x="155" y="1988"/>
                </a:cubicBezTo>
                <a:cubicBezTo>
                  <a:pt x="225" y="2018"/>
                  <a:pt x="297" y="2047"/>
                  <a:pt x="369" y="2076"/>
                </a:cubicBezTo>
                <a:cubicBezTo>
                  <a:pt x="421" y="2098"/>
                  <a:pt x="468" y="2126"/>
                  <a:pt x="512" y="2160"/>
                </a:cubicBezTo>
                <a:cubicBezTo>
                  <a:pt x="538" y="2160"/>
                  <a:pt x="538" y="2160"/>
                  <a:pt x="538" y="2160"/>
                </a:cubicBezTo>
                <a:cubicBezTo>
                  <a:pt x="488" y="2119"/>
                  <a:pt x="432" y="2086"/>
                  <a:pt x="371" y="2060"/>
                </a:cubicBezTo>
                <a:cubicBezTo>
                  <a:pt x="361" y="2056"/>
                  <a:pt x="353" y="2050"/>
                  <a:pt x="341" y="2044"/>
                </a:cubicBezTo>
                <a:close/>
                <a:moveTo>
                  <a:pt x="286" y="1960"/>
                </a:moveTo>
                <a:cubicBezTo>
                  <a:pt x="250" y="1919"/>
                  <a:pt x="215" y="1879"/>
                  <a:pt x="185" y="1825"/>
                </a:cubicBezTo>
                <a:cubicBezTo>
                  <a:pt x="188" y="1839"/>
                  <a:pt x="187" y="1847"/>
                  <a:pt x="190" y="1853"/>
                </a:cubicBezTo>
                <a:cubicBezTo>
                  <a:pt x="214" y="1893"/>
                  <a:pt x="239" y="1933"/>
                  <a:pt x="266" y="1976"/>
                </a:cubicBezTo>
                <a:cubicBezTo>
                  <a:pt x="258" y="1976"/>
                  <a:pt x="251" y="1977"/>
                  <a:pt x="246" y="1975"/>
                </a:cubicBezTo>
                <a:cubicBezTo>
                  <a:pt x="207" y="1963"/>
                  <a:pt x="174" y="1941"/>
                  <a:pt x="153" y="1905"/>
                </a:cubicBezTo>
                <a:cubicBezTo>
                  <a:pt x="143" y="1890"/>
                  <a:pt x="136" y="1873"/>
                  <a:pt x="127" y="1857"/>
                </a:cubicBezTo>
                <a:cubicBezTo>
                  <a:pt x="92" y="1797"/>
                  <a:pt x="98" y="1735"/>
                  <a:pt x="114" y="1668"/>
                </a:cubicBezTo>
                <a:cubicBezTo>
                  <a:pt x="136" y="1681"/>
                  <a:pt x="157" y="1692"/>
                  <a:pt x="176" y="1705"/>
                </a:cubicBezTo>
                <a:cubicBezTo>
                  <a:pt x="246" y="1755"/>
                  <a:pt x="288" y="1823"/>
                  <a:pt x="307" y="1905"/>
                </a:cubicBezTo>
                <a:cubicBezTo>
                  <a:pt x="312" y="1924"/>
                  <a:pt x="307" y="1945"/>
                  <a:pt x="286" y="1960"/>
                </a:cubicBezTo>
                <a:close/>
                <a:moveTo>
                  <a:pt x="335" y="1880"/>
                </a:moveTo>
                <a:cubicBezTo>
                  <a:pt x="289" y="1828"/>
                  <a:pt x="292" y="1786"/>
                  <a:pt x="344" y="1742"/>
                </a:cubicBezTo>
                <a:cubicBezTo>
                  <a:pt x="368" y="1769"/>
                  <a:pt x="382" y="1802"/>
                  <a:pt x="390" y="1848"/>
                </a:cubicBezTo>
                <a:cubicBezTo>
                  <a:pt x="395" y="1878"/>
                  <a:pt x="399" y="1907"/>
                  <a:pt x="387" y="1937"/>
                </a:cubicBezTo>
                <a:cubicBezTo>
                  <a:pt x="378" y="1960"/>
                  <a:pt x="369" y="1968"/>
                  <a:pt x="346" y="1973"/>
                </a:cubicBezTo>
                <a:cubicBezTo>
                  <a:pt x="337" y="1928"/>
                  <a:pt x="363" y="1881"/>
                  <a:pt x="337" y="1831"/>
                </a:cubicBezTo>
                <a:cubicBezTo>
                  <a:pt x="336" y="1851"/>
                  <a:pt x="336" y="1864"/>
                  <a:pt x="335" y="1880"/>
                </a:cubicBezTo>
                <a:close/>
                <a:moveTo>
                  <a:pt x="289" y="1341"/>
                </a:moveTo>
                <a:cubicBezTo>
                  <a:pt x="270" y="1310"/>
                  <a:pt x="238" y="1308"/>
                  <a:pt x="206" y="1309"/>
                </a:cubicBezTo>
                <a:cubicBezTo>
                  <a:pt x="187" y="1309"/>
                  <a:pt x="168" y="1314"/>
                  <a:pt x="150" y="1316"/>
                </a:cubicBezTo>
                <a:cubicBezTo>
                  <a:pt x="152" y="1265"/>
                  <a:pt x="155" y="1216"/>
                  <a:pt x="157" y="1166"/>
                </a:cubicBezTo>
                <a:cubicBezTo>
                  <a:pt x="147" y="1165"/>
                  <a:pt x="140" y="1162"/>
                  <a:pt x="135" y="1163"/>
                </a:cubicBezTo>
                <a:cubicBezTo>
                  <a:pt x="89" y="1178"/>
                  <a:pt x="51" y="1206"/>
                  <a:pt x="21" y="1243"/>
                </a:cubicBezTo>
                <a:cubicBezTo>
                  <a:pt x="12" y="1254"/>
                  <a:pt x="6" y="1266"/>
                  <a:pt x="1" y="1279"/>
                </a:cubicBezTo>
                <a:cubicBezTo>
                  <a:pt x="1" y="1500"/>
                  <a:pt x="1" y="1500"/>
                  <a:pt x="1" y="1500"/>
                </a:cubicBezTo>
                <a:cubicBezTo>
                  <a:pt x="5" y="1489"/>
                  <a:pt x="9" y="1479"/>
                  <a:pt x="15" y="1468"/>
                </a:cubicBezTo>
                <a:cubicBezTo>
                  <a:pt x="100" y="1509"/>
                  <a:pt x="229" y="1472"/>
                  <a:pt x="289" y="1341"/>
                </a:cubicBezTo>
                <a:close/>
                <a:moveTo>
                  <a:pt x="149" y="1338"/>
                </a:moveTo>
                <a:cubicBezTo>
                  <a:pt x="189" y="1324"/>
                  <a:pt x="228" y="1319"/>
                  <a:pt x="271" y="1339"/>
                </a:cubicBezTo>
                <a:cubicBezTo>
                  <a:pt x="247" y="1394"/>
                  <a:pt x="210" y="1432"/>
                  <a:pt x="157" y="1454"/>
                </a:cubicBezTo>
                <a:cubicBezTo>
                  <a:pt x="132" y="1465"/>
                  <a:pt x="104" y="1471"/>
                  <a:pt x="75" y="1453"/>
                </a:cubicBezTo>
                <a:cubicBezTo>
                  <a:pt x="112" y="1426"/>
                  <a:pt x="155" y="1411"/>
                  <a:pt x="182" y="1375"/>
                </a:cubicBezTo>
                <a:cubicBezTo>
                  <a:pt x="155" y="1388"/>
                  <a:pt x="127" y="1401"/>
                  <a:pt x="94" y="1417"/>
                </a:cubicBezTo>
                <a:cubicBezTo>
                  <a:pt x="112" y="1389"/>
                  <a:pt x="126" y="1366"/>
                  <a:pt x="141" y="1343"/>
                </a:cubicBezTo>
                <a:cubicBezTo>
                  <a:pt x="143" y="1341"/>
                  <a:pt x="146" y="1339"/>
                  <a:pt x="149" y="1338"/>
                </a:cubicBezTo>
                <a:close/>
                <a:moveTo>
                  <a:pt x="3" y="1343"/>
                </a:moveTo>
                <a:cubicBezTo>
                  <a:pt x="9" y="1298"/>
                  <a:pt x="21" y="1255"/>
                  <a:pt x="61" y="1227"/>
                </a:cubicBezTo>
                <a:cubicBezTo>
                  <a:pt x="85" y="1210"/>
                  <a:pt x="105" y="1188"/>
                  <a:pt x="140" y="1179"/>
                </a:cubicBezTo>
                <a:cubicBezTo>
                  <a:pt x="133" y="1226"/>
                  <a:pt x="142" y="1270"/>
                  <a:pt x="129" y="1314"/>
                </a:cubicBezTo>
                <a:cubicBezTo>
                  <a:pt x="117" y="1357"/>
                  <a:pt x="98" y="1391"/>
                  <a:pt x="46" y="1403"/>
                </a:cubicBezTo>
                <a:cubicBezTo>
                  <a:pt x="48" y="1387"/>
                  <a:pt x="48" y="1376"/>
                  <a:pt x="50" y="1364"/>
                </a:cubicBezTo>
                <a:cubicBezTo>
                  <a:pt x="53" y="1353"/>
                  <a:pt x="58" y="1342"/>
                  <a:pt x="62" y="1331"/>
                </a:cubicBezTo>
                <a:cubicBezTo>
                  <a:pt x="66" y="1321"/>
                  <a:pt x="69" y="1312"/>
                  <a:pt x="73" y="1302"/>
                </a:cubicBezTo>
                <a:cubicBezTo>
                  <a:pt x="42" y="1328"/>
                  <a:pt x="32" y="1363"/>
                  <a:pt x="23" y="1400"/>
                </a:cubicBezTo>
                <a:cubicBezTo>
                  <a:pt x="2" y="1384"/>
                  <a:pt x="0" y="1364"/>
                  <a:pt x="3" y="1343"/>
                </a:cubicBezTo>
                <a:close/>
                <a:moveTo>
                  <a:pt x="433" y="413"/>
                </a:moveTo>
                <a:cubicBezTo>
                  <a:pt x="450" y="401"/>
                  <a:pt x="446" y="388"/>
                  <a:pt x="441" y="373"/>
                </a:cubicBezTo>
                <a:cubicBezTo>
                  <a:pt x="418" y="384"/>
                  <a:pt x="426" y="397"/>
                  <a:pt x="433" y="413"/>
                </a:cubicBezTo>
                <a:close/>
                <a:moveTo>
                  <a:pt x="418" y="2137"/>
                </a:moveTo>
                <a:cubicBezTo>
                  <a:pt x="409" y="2129"/>
                  <a:pt x="397" y="2124"/>
                  <a:pt x="390" y="2116"/>
                </a:cubicBezTo>
                <a:cubicBezTo>
                  <a:pt x="378" y="2102"/>
                  <a:pt x="364" y="2097"/>
                  <a:pt x="347" y="2104"/>
                </a:cubicBezTo>
                <a:cubicBezTo>
                  <a:pt x="330" y="2074"/>
                  <a:pt x="302" y="2072"/>
                  <a:pt x="273" y="2071"/>
                </a:cubicBezTo>
                <a:cubicBezTo>
                  <a:pt x="224" y="2070"/>
                  <a:pt x="175" y="2065"/>
                  <a:pt x="126" y="2072"/>
                </a:cubicBezTo>
                <a:cubicBezTo>
                  <a:pt x="113" y="2074"/>
                  <a:pt x="105" y="2072"/>
                  <a:pt x="105" y="2058"/>
                </a:cubicBezTo>
                <a:cubicBezTo>
                  <a:pt x="157" y="2040"/>
                  <a:pt x="209" y="2061"/>
                  <a:pt x="261" y="2058"/>
                </a:cubicBezTo>
                <a:cubicBezTo>
                  <a:pt x="257" y="2051"/>
                  <a:pt x="252" y="2046"/>
                  <a:pt x="246" y="2044"/>
                </a:cubicBezTo>
                <a:cubicBezTo>
                  <a:pt x="178" y="2014"/>
                  <a:pt x="111" y="1983"/>
                  <a:pt x="43" y="1954"/>
                </a:cubicBezTo>
                <a:cubicBezTo>
                  <a:pt x="29" y="1948"/>
                  <a:pt x="15" y="1942"/>
                  <a:pt x="1" y="1935"/>
                </a:cubicBezTo>
                <a:cubicBezTo>
                  <a:pt x="1" y="1951"/>
                  <a:pt x="1" y="1951"/>
                  <a:pt x="1" y="1951"/>
                </a:cubicBezTo>
                <a:cubicBezTo>
                  <a:pt x="54" y="1979"/>
                  <a:pt x="108" y="2004"/>
                  <a:pt x="163" y="2032"/>
                </a:cubicBezTo>
                <a:cubicBezTo>
                  <a:pt x="139" y="2035"/>
                  <a:pt x="117" y="2038"/>
                  <a:pt x="97" y="2040"/>
                </a:cubicBezTo>
                <a:cubicBezTo>
                  <a:pt x="66" y="2015"/>
                  <a:pt x="34" y="1994"/>
                  <a:pt x="1" y="1978"/>
                </a:cubicBezTo>
                <a:cubicBezTo>
                  <a:pt x="1" y="2008"/>
                  <a:pt x="1" y="2008"/>
                  <a:pt x="1" y="2008"/>
                </a:cubicBezTo>
                <a:cubicBezTo>
                  <a:pt x="8" y="2014"/>
                  <a:pt x="13" y="2023"/>
                  <a:pt x="20" y="2030"/>
                </a:cubicBezTo>
                <a:cubicBezTo>
                  <a:pt x="18" y="2032"/>
                  <a:pt x="17" y="2033"/>
                  <a:pt x="16" y="2035"/>
                </a:cubicBezTo>
                <a:cubicBezTo>
                  <a:pt x="11" y="2034"/>
                  <a:pt x="6" y="2033"/>
                  <a:pt x="1" y="2032"/>
                </a:cubicBezTo>
                <a:cubicBezTo>
                  <a:pt x="1" y="2051"/>
                  <a:pt x="1" y="2051"/>
                  <a:pt x="1" y="2051"/>
                </a:cubicBezTo>
                <a:cubicBezTo>
                  <a:pt x="10" y="2055"/>
                  <a:pt x="18" y="2058"/>
                  <a:pt x="26" y="2063"/>
                </a:cubicBezTo>
                <a:cubicBezTo>
                  <a:pt x="19" y="2068"/>
                  <a:pt x="10" y="2072"/>
                  <a:pt x="1" y="2075"/>
                </a:cubicBezTo>
                <a:cubicBezTo>
                  <a:pt x="1" y="2160"/>
                  <a:pt x="1" y="2160"/>
                  <a:pt x="1" y="2160"/>
                </a:cubicBezTo>
                <a:cubicBezTo>
                  <a:pt x="7" y="2160"/>
                  <a:pt x="7" y="2160"/>
                  <a:pt x="7" y="2160"/>
                </a:cubicBezTo>
                <a:cubicBezTo>
                  <a:pt x="12" y="2147"/>
                  <a:pt x="19" y="2136"/>
                  <a:pt x="28" y="2128"/>
                </a:cubicBezTo>
                <a:cubicBezTo>
                  <a:pt x="39" y="2126"/>
                  <a:pt x="50" y="2123"/>
                  <a:pt x="63" y="2120"/>
                </a:cubicBezTo>
                <a:cubicBezTo>
                  <a:pt x="65" y="2134"/>
                  <a:pt x="65" y="2147"/>
                  <a:pt x="64" y="2160"/>
                </a:cubicBezTo>
                <a:cubicBezTo>
                  <a:pt x="81" y="2160"/>
                  <a:pt x="81" y="2160"/>
                  <a:pt x="81" y="2160"/>
                </a:cubicBezTo>
                <a:cubicBezTo>
                  <a:pt x="83" y="2150"/>
                  <a:pt x="84" y="2139"/>
                  <a:pt x="84" y="2128"/>
                </a:cubicBezTo>
                <a:cubicBezTo>
                  <a:pt x="94" y="2139"/>
                  <a:pt x="102" y="2149"/>
                  <a:pt x="108" y="2160"/>
                </a:cubicBezTo>
                <a:cubicBezTo>
                  <a:pt x="141" y="2160"/>
                  <a:pt x="141" y="2160"/>
                  <a:pt x="141" y="2160"/>
                </a:cubicBezTo>
                <a:cubicBezTo>
                  <a:pt x="141" y="2137"/>
                  <a:pt x="136" y="2113"/>
                  <a:pt x="127" y="2091"/>
                </a:cubicBezTo>
                <a:cubicBezTo>
                  <a:pt x="188" y="2083"/>
                  <a:pt x="247" y="2083"/>
                  <a:pt x="303" y="2110"/>
                </a:cubicBezTo>
                <a:cubicBezTo>
                  <a:pt x="320" y="2118"/>
                  <a:pt x="336" y="2129"/>
                  <a:pt x="357" y="2124"/>
                </a:cubicBezTo>
                <a:cubicBezTo>
                  <a:pt x="363" y="2122"/>
                  <a:pt x="371" y="2126"/>
                  <a:pt x="377" y="2130"/>
                </a:cubicBezTo>
                <a:cubicBezTo>
                  <a:pt x="392" y="2140"/>
                  <a:pt x="407" y="2149"/>
                  <a:pt x="422" y="2160"/>
                </a:cubicBezTo>
                <a:cubicBezTo>
                  <a:pt x="459" y="2160"/>
                  <a:pt x="459" y="2160"/>
                  <a:pt x="459" y="2160"/>
                </a:cubicBezTo>
                <a:cubicBezTo>
                  <a:pt x="454" y="2151"/>
                  <a:pt x="451" y="2141"/>
                  <a:pt x="450" y="2129"/>
                </a:cubicBezTo>
                <a:cubicBezTo>
                  <a:pt x="438" y="2146"/>
                  <a:pt x="429" y="2146"/>
                  <a:pt x="418" y="2137"/>
                </a:cubicBezTo>
                <a:close/>
              </a:path>
            </a:pathLst>
          </a:custGeom>
          <a:solidFill>
            <a:schemeClr val="accent3">
              <a:lumMod val="60000"/>
              <a:lumOff val="40000"/>
              <a:alpha val="40000"/>
            </a:schemeClr>
          </a:solidFill>
          <a:ln>
            <a:noFill/>
          </a:ln>
        </p:spPr>
      </p:sp>
      <p:sp>
        <p:nvSpPr>
          <p:cNvPr id="2" name="Date Placeholder 1"/>
          <p:cNvSpPr>
            <a:spLocks noGrp="1"/>
          </p:cNvSpPr>
          <p:nvPr>
            <p:ph type="dt" sz="half" idx="10"/>
          </p:nvPr>
        </p:nvSpPr>
        <p:spPr/>
        <p:txBody>
          <a:bodyPr/>
          <a:lstStyle/>
          <a:p>
            <a:fld id="{5E5E1B4A-33AB-4092-BA3C-676537FA7A93}" type="datetime1">
              <a:rPr lang="en-US" smtClean="0"/>
              <a:t>2/22/2019</a:t>
            </a:fld>
            <a:endParaRPr lang="en-US" dirty="0"/>
          </a:p>
        </p:txBody>
      </p:sp>
      <p:sp>
        <p:nvSpPr>
          <p:cNvPr id="3" name="Footer Placeholder 2"/>
          <p:cNvSpPr>
            <a:spLocks noGrp="1"/>
          </p:cNvSpPr>
          <p:nvPr>
            <p:ph type="ftr" sz="quarter" idx="11"/>
          </p:nvPr>
        </p:nvSpPr>
        <p:spPr/>
        <p:txBody>
          <a:bodyPr/>
          <a:lstStyle/>
          <a:p>
            <a:r>
              <a:rPr lang="en-US" smtClean="0"/>
              <a:t>BUTTERFLIES OF LEBANON, Husein Zorkot © 2019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4353520"/>
      </p:ext>
    </p:extLst>
  </p:cSld>
  <p:clrMapOvr>
    <a:masterClrMapping/>
  </p:clrMapOvr>
  <p:extLst mod="1">
    <p:ext uri="{DCECCB84-F9BA-43D5-87BE-67443E8EF086}">
      <p15:sldGuideLst xmlns:p15="http://schemas.microsoft.com/office/powerpoint/2012/main">
        <p15:guide id="4294967295"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5"/>
          <p:cNvSpPr>
            <a:spLocks noEditPoints="1"/>
          </p:cNvSpPr>
          <p:nvPr/>
        </p:nvSpPr>
        <p:spPr bwMode="auto">
          <a:xfrm>
            <a:off x="8411377" y="0"/>
            <a:ext cx="3780623" cy="6858000"/>
          </a:xfrm>
          <a:custGeom>
            <a:avLst/>
            <a:gdLst/>
            <a:ahLst/>
            <a:cxnLst/>
            <a:rect l="0" t="0" r="r" b="b"/>
            <a:pathLst>
              <a:path w="1189" h="2160">
                <a:moveTo>
                  <a:pt x="1000" y="1982"/>
                </a:moveTo>
                <a:cubicBezTo>
                  <a:pt x="1033" y="1946"/>
                  <a:pt x="1054" y="1904"/>
                  <a:pt x="1077" y="1863"/>
                </a:cubicBezTo>
                <a:cubicBezTo>
                  <a:pt x="1113" y="1797"/>
                  <a:pt x="1109" y="1731"/>
                  <a:pt x="1090" y="1663"/>
                </a:cubicBezTo>
                <a:cubicBezTo>
                  <a:pt x="1088" y="1658"/>
                  <a:pt x="1083" y="1654"/>
                  <a:pt x="1079" y="1649"/>
                </a:cubicBezTo>
                <a:cubicBezTo>
                  <a:pt x="1010" y="1686"/>
                  <a:pt x="950" y="1730"/>
                  <a:pt x="908" y="1797"/>
                </a:cubicBezTo>
                <a:cubicBezTo>
                  <a:pt x="887" y="1768"/>
                  <a:pt x="876" y="1734"/>
                  <a:pt x="839" y="1720"/>
                </a:cubicBezTo>
                <a:cubicBezTo>
                  <a:pt x="827" y="1741"/>
                  <a:pt x="812" y="1760"/>
                  <a:pt x="804" y="1781"/>
                </a:cubicBezTo>
                <a:cubicBezTo>
                  <a:pt x="793" y="1811"/>
                  <a:pt x="782" y="1843"/>
                  <a:pt x="780" y="1875"/>
                </a:cubicBezTo>
                <a:cubicBezTo>
                  <a:pt x="777" y="1933"/>
                  <a:pt x="787" y="1988"/>
                  <a:pt x="835" y="2029"/>
                </a:cubicBezTo>
                <a:cubicBezTo>
                  <a:pt x="840" y="2033"/>
                  <a:pt x="843" y="2038"/>
                  <a:pt x="849" y="2044"/>
                </a:cubicBezTo>
                <a:cubicBezTo>
                  <a:pt x="837" y="2050"/>
                  <a:pt x="828" y="2056"/>
                  <a:pt x="819" y="2060"/>
                </a:cubicBezTo>
                <a:cubicBezTo>
                  <a:pt x="758" y="2086"/>
                  <a:pt x="702" y="2119"/>
                  <a:pt x="652" y="2160"/>
                </a:cubicBezTo>
                <a:cubicBezTo>
                  <a:pt x="677" y="2160"/>
                  <a:pt x="677" y="2160"/>
                  <a:pt x="677" y="2160"/>
                </a:cubicBezTo>
                <a:cubicBezTo>
                  <a:pt x="722" y="2127"/>
                  <a:pt x="769" y="2098"/>
                  <a:pt x="821" y="2077"/>
                </a:cubicBezTo>
                <a:cubicBezTo>
                  <a:pt x="892" y="2047"/>
                  <a:pt x="964" y="2019"/>
                  <a:pt x="1035" y="1988"/>
                </a:cubicBezTo>
                <a:cubicBezTo>
                  <a:pt x="1087" y="1966"/>
                  <a:pt x="1138" y="1942"/>
                  <a:pt x="1188" y="1917"/>
                </a:cubicBezTo>
                <a:cubicBezTo>
                  <a:pt x="1188" y="1788"/>
                  <a:pt x="1188" y="1788"/>
                  <a:pt x="1188" y="1788"/>
                </a:cubicBezTo>
                <a:cubicBezTo>
                  <a:pt x="1187" y="1793"/>
                  <a:pt x="1185" y="1798"/>
                  <a:pt x="1184" y="1804"/>
                </a:cubicBezTo>
                <a:cubicBezTo>
                  <a:pt x="1155" y="1896"/>
                  <a:pt x="1087" y="1949"/>
                  <a:pt x="1000" y="1982"/>
                </a:cubicBezTo>
                <a:close/>
                <a:moveTo>
                  <a:pt x="853" y="1831"/>
                </a:moveTo>
                <a:cubicBezTo>
                  <a:pt x="826" y="1881"/>
                  <a:pt x="853" y="1928"/>
                  <a:pt x="844" y="1973"/>
                </a:cubicBezTo>
                <a:cubicBezTo>
                  <a:pt x="821" y="1968"/>
                  <a:pt x="811" y="1960"/>
                  <a:pt x="802" y="1937"/>
                </a:cubicBezTo>
                <a:cubicBezTo>
                  <a:pt x="791" y="1908"/>
                  <a:pt x="794" y="1878"/>
                  <a:pt x="800" y="1848"/>
                </a:cubicBezTo>
                <a:cubicBezTo>
                  <a:pt x="808" y="1802"/>
                  <a:pt x="822" y="1769"/>
                  <a:pt x="846" y="1742"/>
                </a:cubicBezTo>
                <a:cubicBezTo>
                  <a:pt x="898" y="1786"/>
                  <a:pt x="900" y="1828"/>
                  <a:pt x="855" y="1880"/>
                </a:cubicBezTo>
                <a:cubicBezTo>
                  <a:pt x="854" y="1864"/>
                  <a:pt x="854" y="1851"/>
                  <a:pt x="853" y="1831"/>
                </a:cubicBezTo>
                <a:close/>
                <a:moveTo>
                  <a:pt x="924" y="1977"/>
                </a:moveTo>
                <a:cubicBezTo>
                  <a:pt x="951" y="1933"/>
                  <a:pt x="976" y="1894"/>
                  <a:pt x="1000" y="1853"/>
                </a:cubicBezTo>
                <a:cubicBezTo>
                  <a:pt x="1003" y="1848"/>
                  <a:pt x="1002" y="1839"/>
                  <a:pt x="1004" y="1825"/>
                </a:cubicBezTo>
                <a:cubicBezTo>
                  <a:pt x="975" y="1879"/>
                  <a:pt x="940" y="1919"/>
                  <a:pt x="904" y="1960"/>
                </a:cubicBezTo>
                <a:cubicBezTo>
                  <a:pt x="883" y="1946"/>
                  <a:pt x="878" y="1924"/>
                  <a:pt x="883" y="1905"/>
                </a:cubicBezTo>
                <a:cubicBezTo>
                  <a:pt x="902" y="1823"/>
                  <a:pt x="944" y="1755"/>
                  <a:pt x="1014" y="1705"/>
                </a:cubicBezTo>
                <a:cubicBezTo>
                  <a:pt x="1033" y="1692"/>
                  <a:pt x="1054" y="1681"/>
                  <a:pt x="1076" y="1668"/>
                </a:cubicBezTo>
                <a:cubicBezTo>
                  <a:pt x="1092" y="1735"/>
                  <a:pt x="1097" y="1797"/>
                  <a:pt x="1063" y="1857"/>
                </a:cubicBezTo>
                <a:cubicBezTo>
                  <a:pt x="1054" y="1873"/>
                  <a:pt x="1046" y="1890"/>
                  <a:pt x="1037" y="1906"/>
                </a:cubicBezTo>
                <a:cubicBezTo>
                  <a:pt x="1015" y="1941"/>
                  <a:pt x="983" y="1963"/>
                  <a:pt x="944" y="1975"/>
                </a:cubicBezTo>
                <a:cubicBezTo>
                  <a:pt x="938" y="1977"/>
                  <a:pt x="932" y="1976"/>
                  <a:pt x="924" y="1977"/>
                </a:cubicBezTo>
                <a:close/>
                <a:moveTo>
                  <a:pt x="1188" y="0"/>
                </a:moveTo>
                <a:cubicBezTo>
                  <a:pt x="1188" y="0"/>
                  <a:pt x="1188" y="1"/>
                  <a:pt x="1188" y="1"/>
                </a:cubicBezTo>
                <a:cubicBezTo>
                  <a:pt x="1188" y="0"/>
                  <a:pt x="1188" y="0"/>
                  <a:pt x="1188" y="0"/>
                </a:cubicBezTo>
                <a:close/>
                <a:moveTo>
                  <a:pt x="944" y="2044"/>
                </a:moveTo>
                <a:cubicBezTo>
                  <a:pt x="938" y="2046"/>
                  <a:pt x="933" y="2051"/>
                  <a:pt x="928" y="2058"/>
                </a:cubicBezTo>
                <a:cubicBezTo>
                  <a:pt x="981" y="2061"/>
                  <a:pt x="1032" y="2041"/>
                  <a:pt x="1085" y="2058"/>
                </a:cubicBezTo>
                <a:cubicBezTo>
                  <a:pt x="1085" y="2072"/>
                  <a:pt x="1077" y="2075"/>
                  <a:pt x="1064" y="2073"/>
                </a:cubicBezTo>
                <a:cubicBezTo>
                  <a:pt x="1015" y="2065"/>
                  <a:pt x="965" y="2070"/>
                  <a:pt x="916" y="2071"/>
                </a:cubicBezTo>
                <a:cubicBezTo>
                  <a:pt x="888" y="2072"/>
                  <a:pt x="859" y="2074"/>
                  <a:pt x="843" y="2104"/>
                </a:cubicBezTo>
                <a:cubicBezTo>
                  <a:pt x="825" y="2097"/>
                  <a:pt x="812" y="2102"/>
                  <a:pt x="800" y="2116"/>
                </a:cubicBezTo>
                <a:cubicBezTo>
                  <a:pt x="792" y="2125"/>
                  <a:pt x="781" y="2130"/>
                  <a:pt x="772" y="2137"/>
                </a:cubicBezTo>
                <a:cubicBezTo>
                  <a:pt x="761" y="2146"/>
                  <a:pt x="752" y="2147"/>
                  <a:pt x="740" y="2130"/>
                </a:cubicBezTo>
                <a:cubicBezTo>
                  <a:pt x="739" y="2142"/>
                  <a:pt x="735" y="2152"/>
                  <a:pt x="731" y="2160"/>
                </a:cubicBezTo>
                <a:cubicBezTo>
                  <a:pt x="768" y="2160"/>
                  <a:pt x="768" y="2160"/>
                  <a:pt x="768" y="2160"/>
                </a:cubicBezTo>
                <a:cubicBezTo>
                  <a:pt x="782" y="2150"/>
                  <a:pt x="797" y="2140"/>
                  <a:pt x="813" y="2130"/>
                </a:cubicBezTo>
                <a:cubicBezTo>
                  <a:pt x="819" y="2127"/>
                  <a:pt x="827" y="2123"/>
                  <a:pt x="833" y="2124"/>
                </a:cubicBezTo>
                <a:cubicBezTo>
                  <a:pt x="854" y="2129"/>
                  <a:pt x="870" y="2119"/>
                  <a:pt x="887" y="2110"/>
                </a:cubicBezTo>
                <a:cubicBezTo>
                  <a:pt x="943" y="2084"/>
                  <a:pt x="1002" y="2083"/>
                  <a:pt x="1063" y="2091"/>
                </a:cubicBezTo>
                <a:cubicBezTo>
                  <a:pt x="1054" y="2113"/>
                  <a:pt x="1049" y="2137"/>
                  <a:pt x="1048" y="2160"/>
                </a:cubicBezTo>
                <a:cubicBezTo>
                  <a:pt x="1082" y="2160"/>
                  <a:pt x="1082" y="2160"/>
                  <a:pt x="1082" y="2160"/>
                </a:cubicBezTo>
                <a:cubicBezTo>
                  <a:pt x="1088" y="2149"/>
                  <a:pt x="1096" y="2139"/>
                  <a:pt x="1105" y="2128"/>
                </a:cubicBezTo>
                <a:cubicBezTo>
                  <a:pt x="1106" y="2139"/>
                  <a:pt x="1107" y="2150"/>
                  <a:pt x="1108" y="2160"/>
                </a:cubicBezTo>
                <a:cubicBezTo>
                  <a:pt x="1126" y="2160"/>
                  <a:pt x="1126" y="2160"/>
                  <a:pt x="1126" y="2160"/>
                </a:cubicBezTo>
                <a:cubicBezTo>
                  <a:pt x="1125" y="2147"/>
                  <a:pt x="1125" y="2134"/>
                  <a:pt x="1127" y="2120"/>
                </a:cubicBezTo>
                <a:cubicBezTo>
                  <a:pt x="1139" y="2123"/>
                  <a:pt x="1151" y="2126"/>
                  <a:pt x="1162" y="2129"/>
                </a:cubicBezTo>
                <a:cubicBezTo>
                  <a:pt x="1171" y="2137"/>
                  <a:pt x="1178" y="2147"/>
                  <a:pt x="1183" y="2160"/>
                </a:cubicBezTo>
                <a:cubicBezTo>
                  <a:pt x="1188" y="2160"/>
                  <a:pt x="1188" y="2160"/>
                  <a:pt x="1188" y="2160"/>
                </a:cubicBezTo>
                <a:cubicBezTo>
                  <a:pt x="1188" y="2075"/>
                  <a:pt x="1188" y="2075"/>
                  <a:pt x="1188" y="2075"/>
                </a:cubicBezTo>
                <a:cubicBezTo>
                  <a:pt x="1180" y="2072"/>
                  <a:pt x="1171" y="2068"/>
                  <a:pt x="1164" y="2063"/>
                </a:cubicBezTo>
                <a:cubicBezTo>
                  <a:pt x="1172" y="2059"/>
                  <a:pt x="1180" y="2055"/>
                  <a:pt x="1188" y="2052"/>
                </a:cubicBezTo>
                <a:cubicBezTo>
                  <a:pt x="1188" y="2033"/>
                  <a:pt x="1188" y="2033"/>
                  <a:pt x="1188" y="2033"/>
                </a:cubicBezTo>
                <a:cubicBezTo>
                  <a:pt x="1184" y="2033"/>
                  <a:pt x="1179" y="2034"/>
                  <a:pt x="1174" y="2035"/>
                </a:cubicBezTo>
                <a:cubicBezTo>
                  <a:pt x="1173" y="2033"/>
                  <a:pt x="1172" y="2032"/>
                  <a:pt x="1170" y="2030"/>
                </a:cubicBezTo>
                <a:cubicBezTo>
                  <a:pt x="1176" y="2023"/>
                  <a:pt x="1181" y="2014"/>
                  <a:pt x="1188" y="2008"/>
                </a:cubicBezTo>
                <a:cubicBezTo>
                  <a:pt x="1188" y="1978"/>
                  <a:pt x="1188" y="1978"/>
                  <a:pt x="1188" y="1978"/>
                </a:cubicBezTo>
                <a:cubicBezTo>
                  <a:pt x="1156" y="1994"/>
                  <a:pt x="1124" y="2015"/>
                  <a:pt x="1093" y="2040"/>
                </a:cubicBezTo>
                <a:cubicBezTo>
                  <a:pt x="1072" y="2038"/>
                  <a:pt x="1051" y="2035"/>
                  <a:pt x="1027" y="2033"/>
                </a:cubicBezTo>
                <a:cubicBezTo>
                  <a:pt x="1082" y="2005"/>
                  <a:pt x="1136" y="1979"/>
                  <a:pt x="1188" y="1952"/>
                </a:cubicBezTo>
                <a:cubicBezTo>
                  <a:pt x="1188" y="1936"/>
                  <a:pt x="1188" y="1936"/>
                  <a:pt x="1188" y="1936"/>
                </a:cubicBezTo>
                <a:cubicBezTo>
                  <a:pt x="1175" y="1942"/>
                  <a:pt x="1161" y="1949"/>
                  <a:pt x="1147" y="1955"/>
                </a:cubicBezTo>
                <a:cubicBezTo>
                  <a:pt x="1079" y="1983"/>
                  <a:pt x="1011" y="2014"/>
                  <a:pt x="944" y="2044"/>
                </a:cubicBezTo>
                <a:close/>
                <a:moveTo>
                  <a:pt x="1172" y="974"/>
                </a:moveTo>
                <a:cubicBezTo>
                  <a:pt x="1082" y="958"/>
                  <a:pt x="1004" y="929"/>
                  <a:pt x="935" y="870"/>
                </a:cubicBezTo>
                <a:cubicBezTo>
                  <a:pt x="1024" y="864"/>
                  <a:pt x="1090" y="826"/>
                  <a:pt x="1132" y="750"/>
                </a:cubicBezTo>
                <a:cubicBezTo>
                  <a:pt x="1084" y="682"/>
                  <a:pt x="924" y="680"/>
                  <a:pt x="841" y="773"/>
                </a:cubicBezTo>
                <a:cubicBezTo>
                  <a:pt x="807" y="722"/>
                  <a:pt x="781" y="669"/>
                  <a:pt x="780" y="607"/>
                </a:cubicBezTo>
                <a:cubicBezTo>
                  <a:pt x="780" y="588"/>
                  <a:pt x="782" y="570"/>
                  <a:pt x="768" y="553"/>
                </a:cubicBezTo>
                <a:cubicBezTo>
                  <a:pt x="764" y="548"/>
                  <a:pt x="764" y="539"/>
                  <a:pt x="765" y="532"/>
                </a:cubicBezTo>
                <a:cubicBezTo>
                  <a:pt x="772" y="448"/>
                  <a:pt x="793" y="367"/>
                  <a:pt x="828" y="290"/>
                </a:cubicBezTo>
                <a:cubicBezTo>
                  <a:pt x="840" y="264"/>
                  <a:pt x="858" y="241"/>
                  <a:pt x="881" y="222"/>
                </a:cubicBezTo>
                <a:cubicBezTo>
                  <a:pt x="889" y="215"/>
                  <a:pt x="897" y="206"/>
                  <a:pt x="905" y="198"/>
                </a:cubicBezTo>
                <a:cubicBezTo>
                  <a:pt x="893" y="174"/>
                  <a:pt x="874" y="173"/>
                  <a:pt x="854" y="176"/>
                </a:cubicBezTo>
                <a:cubicBezTo>
                  <a:pt x="811" y="182"/>
                  <a:pt x="781" y="209"/>
                  <a:pt x="764" y="246"/>
                </a:cubicBezTo>
                <a:cubicBezTo>
                  <a:pt x="715" y="348"/>
                  <a:pt x="698" y="456"/>
                  <a:pt x="705" y="569"/>
                </a:cubicBezTo>
                <a:cubicBezTo>
                  <a:pt x="705" y="579"/>
                  <a:pt x="704" y="590"/>
                  <a:pt x="704" y="603"/>
                </a:cubicBezTo>
                <a:cubicBezTo>
                  <a:pt x="696" y="600"/>
                  <a:pt x="690" y="599"/>
                  <a:pt x="684" y="597"/>
                </a:cubicBezTo>
                <a:cubicBezTo>
                  <a:pt x="626" y="573"/>
                  <a:pt x="572" y="588"/>
                  <a:pt x="521" y="617"/>
                </a:cubicBezTo>
                <a:cubicBezTo>
                  <a:pt x="494" y="633"/>
                  <a:pt x="470" y="656"/>
                  <a:pt x="448" y="680"/>
                </a:cubicBezTo>
                <a:cubicBezTo>
                  <a:pt x="432" y="696"/>
                  <a:pt x="422" y="718"/>
                  <a:pt x="409" y="738"/>
                </a:cubicBezTo>
                <a:cubicBezTo>
                  <a:pt x="438" y="766"/>
                  <a:pt x="474" y="760"/>
                  <a:pt x="509" y="766"/>
                </a:cubicBezTo>
                <a:cubicBezTo>
                  <a:pt x="467" y="834"/>
                  <a:pt x="455" y="907"/>
                  <a:pt x="453" y="985"/>
                </a:cubicBezTo>
                <a:cubicBezTo>
                  <a:pt x="459" y="986"/>
                  <a:pt x="465" y="989"/>
                  <a:pt x="470" y="988"/>
                </a:cubicBezTo>
                <a:cubicBezTo>
                  <a:pt x="540" y="975"/>
                  <a:pt x="601" y="949"/>
                  <a:pt x="643" y="887"/>
                </a:cubicBezTo>
                <a:cubicBezTo>
                  <a:pt x="670" y="848"/>
                  <a:pt x="698" y="811"/>
                  <a:pt x="715" y="766"/>
                </a:cubicBezTo>
                <a:cubicBezTo>
                  <a:pt x="724" y="859"/>
                  <a:pt x="708" y="943"/>
                  <a:pt x="638" y="1010"/>
                </a:cubicBezTo>
                <a:cubicBezTo>
                  <a:pt x="601" y="1045"/>
                  <a:pt x="563" y="1079"/>
                  <a:pt x="517" y="1100"/>
                </a:cubicBezTo>
                <a:cubicBezTo>
                  <a:pt x="460" y="1127"/>
                  <a:pt x="402" y="1151"/>
                  <a:pt x="334" y="1152"/>
                </a:cubicBezTo>
                <a:cubicBezTo>
                  <a:pt x="332" y="1058"/>
                  <a:pt x="242" y="958"/>
                  <a:pt x="98" y="963"/>
                </a:cubicBezTo>
                <a:cubicBezTo>
                  <a:pt x="78" y="994"/>
                  <a:pt x="91" y="1023"/>
                  <a:pt x="106" y="1052"/>
                </a:cubicBezTo>
                <a:cubicBezTo>
                  <a:pt x="115" y="1068"/>
                  <a:pt x="127" y="1083"/>
                  <a:pt x="138" y="1098"/>
                </a:cubicBezTo>
                <a:cubicBezTo>
                  <a:pt x="91" y="1119"/>
                  <a:pt x="46" y="1139"/>
                  <a:pt x="0" y="1159"/>
                </a:cubicBezTo>
                <a:cubicBezTo>
                  <a:pt x="3" y="1169"/>
                  <a:pt x="4" y="1176"/>
                  <a:pt x="8" y="1180"/>
                </a:cubicBezTo>
                <a:cubicBezTo>
                  <a:pt x="41" y="1215"/>
                  <a:pt x="84" y="1237"/>
                  <a:pt x="130" y="1247"/>
                </a:cubicBezTo>
                <a:cubicBezTo>
                  <a:pt x="165" y="1255"/>
                  <a:pt x="200" y="1242"/>
                  <a:pt x="234" y="1232"/>
                </a:cubicBezTo>
                <a:cubicBezTo>
                  <a:pt x="265" y="1223"/>
                  <a:pt x="290" y="1205"/>
                  <a:pt x="313" y="1184"/>
                </a:cubicBezTo>
                <a:cubicBezTo>
                  <a:pt x="322" y="1176"/>
                  <a:pt x="331" y="1169"/>
                  <a:pt x="348" y="1176"/>
                </a:cubicBezTo>
                <a:cubicBezTo>
                  <a:pt x="308" y="1202"/>
                  <a:pt x="285" y="1239"/>
                  <a:pt x="266" y="1280"/>
                </a:cubicBezTo>
                <a:cubicBezTo>
                  <a:pt x="247" y="1323"/>
                  <a:pt x="247" y="1367"/>
                  <a:pt x="252" y="1414"/>
                </a:cubicBezTo>
                <a:cubicBezTo>
                  <a:pt x="315" y="1407"/>
                  <a:pt x="362" y="1374"/>
                  <a:pt x="401" y="1328"/>
                </a:cubicBezTo>
                <a:cubicBezTo>
                  <a:pt x="440" y="1283"/>
                  <a:pt x="461" y="1230"/>
                  <a:pt x="453" y="1167"/>
                </a:cubicBezTo>
                <a:cubicBezTo>
                  <a:pt x="562" y="1132"/>
                  <a:pt x="652" y="1073"/>
                  <a:pt x="719" y="980"/>
                </a:cubicBezTo>
                <a:cubicBezTo>
                  <a:pt x="728" y="1089"/>
                  <a:pt x="709" y="1195"/>
                  <a:pt x="681" y="1300"/>
                </a:cubicBezTo>
                <a:cubicBezTo>
                  <a:pt x="661" y="1301"/>
                  <a:pt x="643" y="1300"/>
                  <a:pt x="625" y="1302"/>
                </a:cubicBezTo>
                <a:cubicBezTo>
                  <a:pt x="568" y="1309"/>
                  <a:pt x="517" y="1331"/>
                  <a:pt x="475" y="1370"/>
                </a:cubicBezTo>
                <a:cubicBezTo>
                  <a:pt x="455" y="1388"/>
                  <a:pt x="440" y="1413"/>
                  <a:pt x="424" y="1436"/>
                </a:cubicBezTo>
                <a:cubicBezTo>
                  <a:pt x="418" y="1445"/>
                  <a:pt x="423" y="1453"/>
                  <a:pt x="431" y="1461"/>
                </a:cubicBezTo>
                <a:cubicBezTo>
                  <a:pt x="454" y="1481"/>
                  <a:pt x="482" y="1483"/>
                  <a:pt x="510" y="1485"/>
                </a:cubicBezTo>
                <a:cubicBezTo>
                  <a:pt x="532" y="1487"/>
                  <a:pt x="554" y="1482"/>
                  <a:pt x="579" y="1480"/>
                </a:cubicBezTo>
                <a:cubicBezTo>
                  <a:pt x="558" y="1527"/>
                  <a:pt x="528" y="1566"/>
                  <a:pt x="497" y="1609"/>
                </a:cubicBezTo>
                <a:cubicBezTo>
                  <a:pt x="488" y="1595"/>
                  <a:pt x="481" y="1581"/>
                  <a:pt x="472" y="1571"/>
                </a:cubicBezTo>
                <a:cubicBezTo>
                  <a:pt x="448" y="1545"/>
                  <a:pt x="415" y="1541"/>
                  <a:pt x="383" y="1545"/>
                </a:cubicBezTo>
                <a:cubicBezTo>
                  <a:pt x="347" y="1550"/>
                  <a:pt x="314" y="1564"/>
                  <a:pt x="286" y="1586"/>
                </a:cubicBezTo>
                <a:cubicBezTo>
                  <a:pt x="270" y="1598"/>
                  <a:pt x="254" y="1608"/>
                  <a:pt x="238" y="1619"/>
                </a:cubicBezTo>
                <a:cubicBezTo>
                  <a:pt x="212" y="1637"/>
                  <a:pt x="184" y="1649"/>
                  <a:pt x="144" y="1639"/>
                </a:cubicBezTo>
                <a:cubicBezTo>
                  <a:pt x="166" y="1670"/>
                  <a:pt x="188" y="1693"/>
                  <a:pt x="217" y="1703"/>
                </a:cubicBezTo>
                <a:cubicBezTo>
                  <a:pt x="244" y="1712"/>
                  <a:pt x="275" y="1710"/>
                  <a:pt x="308" y="1713"/>
                </a:cubicBezTo>
                <a:cubicBezTo>
                  <a:pt x="271" y="1780"/>
                  <a:pt x="258" y="1852"/>
                  <a:pt x="259" y="1932"/>
                </a:cubicBezTo>
                <a:cubicBezTo>
                  <a:pt x="265" y="1929"/>
                  <a:pt x="270" y="1928"/>
                  <a:pt x="272" y="1925"/>
                </a:cubicBezTo>
                <a:cubicBezTo>
                  <a:pt x="293" y="1892"/>
                  <a:pt x="328" y="1876"/>
                  <a:pt x="360" y="1857"/>
                </a:cubicBezTo>
                <a:cubicBezTo>
                  <a:pt x="386" y="1841"/>
                  <a:pt x="414" y="1828"/>
                  <a:pt x="442" y="1814"/>
                </a:cubicBezTo>
                <a:cubicBezTo>
                  <a:pt x="456" y="1830"/>
                  <a:pt x="472" y="1849"/>
                  <a:pt x="487" y="1868"/>
                </a:cubicBezTo>
                <a:cubicBezTo>
                  <a:pt x="502" y="1887"/>
                  <a:pt x="516" y="1907"/>
                  <a:pt x="532" y="1927"/>
                </a:cubicBezTo>
                <a:cubicBezTo>
                  <a:pt x="580" y="1892"/>
                  <a:pt x="583" y="1835"/>
                  <a:pt x="585" y="1780"/>
                </a:cubicBezTo>
                <a:cubicBezTo>
                  <a:pt x="587" y="1723"/>
                  <a:pt x="573" y="1671"/>
                  <a:pt x="522" y="1636"/>
                </a:cubicBezTo>
                <a:cubicBezTo>
                  <a:pt x="543" y="1611"/>
                  <a:pt x="563" y="1589"/>
                  <a:pt x="581" y="1565"/>
                </a:cubicBezTo>
                <a:cubicBezTo>
                  <a:pt x="600" y="1542"/>
                  <a:pt x="616" y="1516"/>
                  <a:pt x="636" y="1487"/>
                </a:cubicBezTo>
                <a:cubicBezTo>
                  <a:pt x="655" y="1580"/>
                  <a:pt x="699" y="1653"/>
                  <a:pt x="785" y="1695"/>
                </a:cubicBezTo>
                <a:cubicBezTo>
                  <a:pt x="804" y="1678"/>
                  <a:pt x="809" y="1654"/>
                  <a:pt x="816" y="1632"/>
                </a:cubicBezTo>
                <a:cubicBezTo>
                  <a:pt x="835" y="1577"/>
                  <a:pt x="826" y="1522"/>
                  <a:pt x="808" y="1467"/>
                </a:cubicBezTo>
                <a:cubicBezTo>
                  <a:pt x="788" y="1406"/>
                  <a:pt x="752" y="1354"/>
                  <a:pt x="713" y="1301"/>
                </a:cubicBezTo>
                <a:cubicBezTo>
                  <a:pt x="741" y="1217"/>
                  <a:pt x="763" y="1129"/>
                  <a:pt x="769" y="1039"/>
                </a:cubicBezTo>
                <a:cubicBezTo>
                  <a:pt x="775" y="950"/>
                  <a:pt x="772" y="861"/>
                  <a:pt x="773" y="768"/>
                </a:cubicBezTo>
                <a:cubicBezTo>
                  <a:pt x="786" y="787"/>
                  <a:pt x="798" y="806"/>
                  <a:pt x="809" y="823"/>
                </a:cubicBezTo>
                <a:cubicBezTo>
                  <a:pt x="778" y="957"/>
                  <a:pt x="799" y="1075"/>
                  <a:pt x="903" y="1174"/>
                </a:cubicBezTo>
                <a:cubicBezTo>
                  <a:pt x="936" y="1140"/>
                  <a:pt x="950" y="1101"/>
                  <a:pt x="950" y="1058"/>
                </a:cubicBezTo>
                <a:cubicBezTo>
                  <a:pt x="949" y="1018"/>
                  <a:pt x="943" y="978"/>
                  <a:pt x="939" y="935"/>
                </a:cubicBezTo>
                <a:cubicBezTo>
                  <a:pt x="1011" y="985"/>
                  <a:pt x="1093" y="1003"/>
                  <a:pt x="1181" y="1016"/>
                </a:cubicBezTo>
                <a:cubicBezTo>
                  <a:pt x="1183" y="1021"/>
                  <a:pt x="1186" y="1027"/>
                  <a:pt x="1188" y="1032"/>
                </a:cubicBezTo>
                <a:cubicBezTo>
                  <a:pt x="1188" y="906"/>
                  <a:pt x="1188" y="906"/>
                  <a:pt x="1188" y="906"/>
                </a:cubicBezTo>
                <a:cubicBezTo>
                  <a:pt x="1185" y="895"/>
                  <a:pt x="1185" y="883"/>
                  <a:pt x="1188" y="871"/>
                </a:cubicBezTo>
                <a:cubicBezTo>
                  <a:pt x="1188" y="826"/>
                  <a:pt x="1188" y="826"/>
                  <a:pt x="1188" y="826"/>
                </a:cubicBezTo>
                <a:cubicBezTo>
                  <a:pt x="1164" y="869"/>
                  <a:pt x="1159" y="919"/>
                  <a:pt x="1172" y="974"/>
                </a:cubicBezTo>
                <a:close/>
                <a:moveTo>
                  <a:pt x="827" y="220"/>
                </a:moveTo>
                <a:cubicBezTo>
                  <a:pt x="823" y="242"/>
                  <a:pt x="823" y="242"/>
                  <a:pt x="790" y="245"/>
                </a:cubicBezTo>
                <a:cubicBezTo>
                  <a:pt x="804" y="221"/>
                  <a:pt x="804" y="221"/>
                  <a:pt x="827" y="220"/>
                </a:cubicBezTo>
                <a:close/>
                <a:moveTo>
                  <a:pt x="432" y="735"/>
                </a:moveTo>
                <a:cubicBezTo>
                  <a:pt x="446" y="701"/>
                  <a:pt x="469" y="674"/>
                  <a:pt x="506" y="646"/>
                </a:cubicBezTo>
                <a:cubicBezTo>
                  <a:pt x="531" y="628"/>
                  <a:pt x="556" y="612"/>
                  <a:pt x="587" y="609"/>
                </a:cubicBezTo>
                <a:cubicBezTo>
                  <a:pt x="611" y="607"/>
                  <a:pt x="623" y="612"/>
                  <a:pt x="638" y="630"/>
                </a:cubicBezTo>
                <a:cubicBezTo>
                  <a:pt x="602" y="658"/>
                  <a:pt x="548" y="655"/>
                  <a:pt x="515" y="701"/>
                </a:cubicBezTo>
                <a:cubicBezTo>
                  <a:pt x="533" y="693"/>
                  <a:pt x="545" y="688"/>
                  <a:pt x="559" y="682"/>
                </a:cubicBezTo>
                <a:cubicBezTo>
                  <a:pt x="533" y="745"/>
                  <a:pt x="494" y="762"/>
                  <a:pt x="432" y="735"/>
                </a:cubicBezTo>
                <a:close/>
                <a:moveTo>
                  <a:pt x="664" y="833"/>
                </a:moveTo>
                <a:cubicBezTo>
                  <a:pt x="654" y="848"/>
                  <a:pt x="642" y="862"/>
                  <a:pt x="632" y="878"/>
                </a:cubicBezTo>
                <a:cubicBezTo>
                  <a:pt x="594" y="935"/>
                  <a:pt x="535" y="958"/>
                  <a:pt x="469" y="974"/>
                </a:cubicBezTo>
                <a:cubicBezTo>
                  <a:pt x="471" y="948"/>
                  <a:pt x="470" y="924"/>
                  <a:pt x="474" y="901"/>
                </a:cubicBezTo>
                <a:cubicBezTo>
                  <a:pt x="487" y="817"/>
                  <a:pt x="529" y="749"/>
                  <a:pt x="594" y="695"/>
                </a:cubicBezTo>
                <a:cubicBezTo>
                  <a:pt x="609" y="682"/>
                  <a:pt x="631" y="677"/>
                  <a:pt x="653" y="690"/>
                </a:cubicBezTo>
                <a:cubicBezTo>
                  <a:pt x="632" y="740"/>
                  <a:pt x="613" y="789"/>
                  <a:pt x="577" y="840"/>
                </a:cubicBezTo>
                <a:cubicBezTo>
                  <a:pt x="589" y="831"/>
                  <a:pt x="597" y="828"/>
                  <a:pt x="600" y="823"/>
                </a:cubicBezTo>
                <a:cubicBezTo>
                  <a:pt x="626" y="783"/>
                  <a:pt x="650" y="743"/>
                  <a:pt x="677" y="700"/>
                </a:cubicBezTo>
                <a:cubicBezTo>
                  <a:pt x="680" y="707"/>
                  <a:pt x="684" y="713"/>
                  <a:pt x="685" y="719"/>
                </a:cubicBezTo>
                <a:cubicBezTo>
                  <a:pt x="691" y="759"/>
                  <a:pt x="686" y="798"/>
                  <a:pt x="664" y="833"/>
                </a:cubicBezTo>
                <a:close/>
                <a:moveTo>
                  <a:pt x="227" y="1218"/>
                </a:moveTo>
                <a:cubicBezTo>
                  <a:pt x="184" y="1233"/>
                  <a:pt x="141" y="1241"/>
                  <a:pt x="97" y="1218"/>
                </a:cubicBezTo>
                <a:cubicBezTo>
                  <a:pt x="72" y="1204"/>
                  <a:pt x="44" y="1196"/>
                  <a:pt x="19" y="1169"/>
                </a:cubicBezTo>
                <a:cubicBezTo>
                  <a:pt x="65" y="1154"/>
                  <a:pt x="100" y="1126"/>
                  <a:pt x="145" y="1118"/>
                </a:cubicBezTo>
                <a:cubicBezTo>
                  <a:pt x="189" y="1110"/>
                  <a:pt x="228" y="1112"/>
                  <a:pt x="262" y="1153"/>
                </a:cubicBezTo>
                <a:cubicBezTo>
                  <a:pt x="247" y="1158"/>
                  <a:pt x="236" y="1164"/>
                  <a:pt x="225" y="1166"/>
                </a:cubicBezTo>
                <a:cubicBezTo>
                  <a:pt x="214" y="1169"/>
                  <a:pt x="202" y="1169"/>
                  <a:pt x="190" y="1170"/>
                </a:cubicBezTo>
                <a:cubicBezTo>
                  <a:pt x="180" y="1171"/>
                  <a:pt x="169" y="1173"/>
                  <a:pt x="159" y="1174"/>
                </a:cubicBezTo>
                <a:cubicBezTo>
                  <a:pt x="196" y="1190"/>
                  <a:pt x="232" y="1183"/>
                  <a:pt x="270" y="1174"/>
                </a:cubicBezTo>
                <a:cubicBezTo>
                  <a:pt x="264" y="1201"/>
                  <a:pt x="247" y="1211"/>
                  <a:pt x="227" y="1218"/>
                </a:cubicBezTo>
                <a:close/>
                <a:moveTo>
                  <a:pt x="294" y="1105"/>
                </a:moveTo>
                <a:cubicBezTo>
                  <a:pt x="253" y="1083"/>
                  <a:pt x="221" y="1052"/>
                  <a:pt x="176" y="1043"/>
                </a:cubicBezTo>
                <a:cubicBezTo>
                  <a:pt x="200" y="1062"/>
                  <a:pt x="224" y="1081"/>
                  <a:pt x="253" y="1104"/>
                </a:cubicBezTo>
                <a:cubicBezTo>
                  <a:pt x="220" y="1100"/>
                  <a:pt x="193" y="1098"/>
                  <a:pt x="166" y="1094"/>
                </a:cubicBezTo>
                <a:cubicBezTo>
                  <a:pt x="163" y="1094"/>
                  <a:pt x="160" y="1091"/>
                  <a:pt x="158" y="1089"/>
                </a:cubicBezTo>
                <a:cubicBezTo>
                  <a:pt x="127" y="1060"/>
                  <a:pt x="105" y="1027"/>
                  <a:pt x="104" y="980"/>
                </a:cubicBezTo>
                <a:cubicBezTo>
                  <a:pt x="164" y="977"/>
                  <a:pt x="215" y="993"/>
                  <a:pt x="258" y="1030"/>
                </a:cubicBezTo>
                <a:cubicBezTo>
                  <a:pt x="279" y="1048"/>
                  <a:pt x="297" y="1070"/>
                  <a:pt x="294" y="1105"/>
                </a:cubicBezTo>
                <a:close/>
                <a:moveTo>
                  <a:pt x="414" y="1276"/>
                </a:moveTo>
                <a:cubicBezTo>
                  <a:pt x="398" y="1312"/>
                  <a:pt x="372" y="1338"/>
                  <a:pt x="341" y="1361"/>
                </a:cubicBezTo>
                <a:cubicBezTo>
                  <a:pt x="319" y="1378"/>
                  <a:pt x="296" y="1392"/>
                  <a:pt x="264" y="1394"/>
                </a:cubicBezTo>
                <a:cubicBezTo>
                  <a:pt x="266" y="1369"/>
                  <a:pt x="266" y="1347"/>
                  <a:pt x="270" y="1325"/>
                </a:cubicBezTo>
                <a:cubicBezTo>
                  <a:pt x="277" y="1283"/>
                  <a:pt x="297" y="1246"/>
                  <a:pt x="328" y="1216"/>
                </a:cubicBezTo>
                <a:cubicBezTo>
                  <a:pt x="345" y="1199"/>
                  <a:pt x="366" y="1187"/>
                  <a:pt x="396" y="1196"/>
                </a:cubicBezTo>
                <a:cubicBezTo>
                  <a:pt x="385" y="1234"/>
                  <a:pt x="350" y="1260"/>
                  <a:pt x="348" y="1299"/>
                </a:cubicBezTo>
                <a:cubicBezTo>
                  <a:pt x="368" y="1273"/>
                  <a:pt x="389" y="1247"/>
                  <a:pt x="412" y="1218"/>
                </a:cubicBezTo>
                <a:cubicBezTo>
                  <a:pt x="424" y="1242"/>
                  <a:pt x="421" y="1259"/>
                  <a:pt x="414" y="1276"/>
                </a:cubicBezTo>
                <a:close/>
                <a:moveTo>
                  <a:pt x="536" y="1112"/>
                </a:moveTo>
                <a:cubicBezTo>
                  <a:pt x="573" y="1085"/>
                  <a:pt x="606" y="1060"/>
                  <a:pt x="639" y="1035"/>
                </a:cubicBezTo>
                <a:cubicBezTo>
                  <a:pt x="615" y="1068"/>
                  <a:pt x="570" y="1101"/>
                  <a:pt x="536" y="1112"/>
                </a:cubicBezTo>
                <a:close/>
                <a:moveTo>
                  <a:pt x="233" y="1691"/>
                </a:moveTo>
                <a:cubicBezTo>
                  <a:pt x="217" y="1689"/>
                  <a:pt x="201" y="1683"/>
                  <a:pt x="191" y="1665"/>
                </a:cubicBezTo>
                <a:cubicBezTo>
                  <a:pt x="222" y="1646"/>
                  <a:pt x="251" y="1631"/>
                  <a:pt x="278" y="1611"/>
                </a:cubicBezTo>
                <a:cubicBezTo>
                  <a:pt x="300" y="1594"/>
                  <a:pt x="325" y="1586"/>
                  <a:pt x="351" y="1580"/>
                </a:cubicBezTo>
                <a:cubicBezTo>
                  <a:pt x="372" y="1575"/>
                  <a:pt x="392" y="1577"/>
                  <a:pt x="411" y="1594"/>
                </a:cubicBezTo>
                <a:cubicBezTo>
                  <a:pt x="389" y="1602"/>
                  <a:pt x="369" y="1609"/>
                  <a:pt x="350" y="1616"/>
                </a:cubicBezTo>
                <a:cubicBezTo>
                  <a:pt x="367" y="1617"/>
                  <a:pt x="382" y="1614"/>
                  <a:pt x="398" y="1613"/>
                </a:cubicBezTo>
                <a:cubicBezTo>
                  <a:pt x="413" y="1612"/>
                  <a:pt x="430" y="1609"/>
                  <a:pt x="442" y="1627"/>
                </a:cubicBezTo>
                <a:cubicBezTo>
                  <a:pt x="420" y="1634"/>
                  <a:pt x="399" y="1639"/>
                  <a:pt x="380" y="1646"/>
                </a:cubicBezTo>
                <a:cubicBezTo>
                  <a:pt x="359" y="1654"/>
                  <a:pt x="347" y="1678"/>
                  <a:pt x="321" y="1677"/>
                </a:cubicBezTo>
                <a:cubicBezTo>
                  <a:pt x="295" y="1704"/>
                  <a:pt x="263" y="1694"/>
                  <a:pt x="233" y="1691"/>
                </a:cubicBezTo>
                <a:close/>
                <a:moveTo>
                  <a:pt x="386" y="1825"/>
                </a:moveTo>
                <a:cubicBezTo>
                  <a:pt x="349" y="1843"/>
                  <a:pt x="311" y="1859"/>
                  <a:pt x="277" y="1888"/>
                </a:cubicBezTo>
                <a:cubicBezTo>
                  <a:pt x="280" y="1864"/>
                  <a:pt x="281" y="1839"/>
                  <a:pt x="286" y="1816"/>
                </a:cubicBezTo>
                <a:cubicBezTo>
                  <a:pt x="296" y="1773"/>
                  <a:pt x="312" y="1732"/>
                  <a:pt x="341" y="1697"/>
                </a:cubicBezTo>
                <a:cubicBezTo>
                  <a:pt x="375" y="1657"/>
                  <a:pt x="403" y="1649"/>
                  <a:pt x="447" y="1669"/>
                </a:cubicBezTo>
                <a:cubicBezTo>
                  <a:pt x="422" y="1694"/>
                  <a:pt x="393" y="1717"/>
                  <a:pt x="378" y="1751"/>
                </a:cubicBezTo>
                <a:cubicBezTo>
                  <a:pt x="407" y="1730"/>
                  <a:pt x="429" y="1700"/>
                  <a:pt x="463" y="1687"/>
                </a:cubicBezTo>
                <a:cubicBezTo>
                  <a:pt x="466" y="1692"/>
                  <a:pt x="467" y="1693"/>
                  <a:pt x="468" y="1695"/>
                </a:cubicBezTo>
                <a:cubicBezTo>
                  <a:pt x="469" y="1697"/>
                  <a:pt x="469" y="1699"/>
                  <a:pt x="469" y="1701"/>
                </a:cubicBezTo>
                <a:cubicBezTo>
                  <a:pt x="465" y="1758"/>
                  <a:pt x="438" y="1800"/>
                  <a:pt x="386" y="1825"/>
                </a:cubicBezTo>
                <a:close/>
                <a:moveTo>
                  <a:pt x="563" y="1732"/>
                </a:moveTo>
                <a:cubicBezTo>
                  <a:pt x="573" y="1784"/>
                  <a:pt x="568" y="1835"/>
                  <a:pt x="549" y="1884"/>
                </a:cubicBezTo>
                <a:cubicBezTo>
                  <a:pt x="547" y="1890"/>
                  <a:pt x="541" y="1896"/>
                  <a:pt x="538" y="1899"/>
                </a:cubicBezTo>
                <a:cubicBezTo>
                  <a:pt x="520" y="1879"/>
                  <a:pt x="504" y="1860"/>
                  <a:pt x="487" y="1842"/>
                </a:cubicBezTo>
                <a:cubicBezTo>
                  <a:pt x="471" y="1826"/>
                  <a:pt x="460" y="1809"/>
                  <a:pt x="458" y="1790"/>
                </a:cubicBezTo>
                <a:cubicBezTo>
                  <a:pt x="471" y="1769"/>
                  <a:pt x="482" y="1751"/>
                  <a:pt x="494" y="1730"/>
                </a:cubicBezTo>
                <a:cubicBezTo>
                  <a:pt x="503" y="1752"/>
                  <a:pt x="510" y="1772"/>
                  <a:pt x="518" y="1791"/>
                </a:cubicBezTo>
                <a:cubicBezTo>
                  <a:pt x="518" y="1758"/>
                  <a:pt x="504" y="1727"/>
                  <a:pt x="517" y="1694"/>
                </a:cubicBezTo>
                <a:cubicBezTo>
                  <a:pt x="547" y="1699"/>
                  <a:pt x="558" y="1707"/>
                  <a:pt x="563" y="1732"/>
                </a:cubicBezTo>
                <a:close/>
                <a:moveTo>
                  <a:pt x="537" y="1590"/>
                </a:moveTo>
                <a:cubicBezTo>
                  <a:pt x="578" y="1505"/>
                  <a:pt x="602" y="1470"/>
                  <a:pt x="627" y="1456"/>
                </a:cubicBezTo>
                <a:cubicBezTo>
                  <a:pt x="607" y="1510"/>
                  <a:pt x="575" y="1552"/>
                  <a:pt x="537" y="1590"/>
                </a:cubicBezTo>
                <a:close/>
                <a:moveTo>
                  <a:pt x="588" y="1454"/>
                </a:moveTo>
                <a:cubicBezTo>
                  <a:pt x="574" y="1460"/>
                  <a:pt x="560" y="1467"/>
                  <a:pt x="545" y="1468"/>
                </a:cubicBezTo>
                <a:cubicBezTo>
                  <a:pt x="510" y="1473"/>
                  <a:pt x="475" y="1471"/>
                  <a:pt x="443" y="1450"/>
                </a:cubicBezTo>
                <a:cubicBezTo>
                  <a:pt x="461" y="1372"/>
                  <a:pt x="589" y="1301"/>
                  <a:pt x="638" y="1340"/>
                </a:cubicBezTo>
                <a:cubicBezTo>
                  <a:pt x="614" y="1381"/>
                  <a:pt x="569" y="1395"/>
                  <a:pt x="529" y="1423"/>
                </a:cubicBezTo>
                <a:cubicBezTo>
                  <a:pt x="575" y="1418"/>
                  <a:pt x="605" y="1389"/>
                  <a:pt x="642" y="1370"/>
                </a:cubicBezTo>
                <a:cubicBezTo>
                  <a:pt x="642" y="1414"/>
                  <a:pt x="622" y="1439"/>
                  <a:pt x="588" y="1454"/>
                </a:cubicBezTo>
                <a:close/>
                <a:moveTo>
                  <a:pt x="786" y="1460"/>
                </a:moveTo>
                <a:cubicBezTo>
                  <a:pt x="821" y="1530"/>
                  <a:pt x="818" y="1601"/>
                  <a:pt x="781" y="1672"/>
                </a:cubicBezTo>
                <a:cubicBezTo>
                  <a:pt x="697" y="1634"/>
                  <a:pt x="647" y="1532"/>
                  <a:pt x="653" y="1449"/>
                </a:cubicBezTo>
                <a:cubicBezTo>
                  <a:pt x="655" y="1429"/>
                  <a:pt x="662" y="1408"/>
                  <a:pt x="682" y="1393"/>
                </a:cubicBezTo>
                <a:cubicBezTo>
                  <a:pt x="696" y="1428"/>
                  <a:pt x="710" y="1461"/>
                  <a:pt x="723" y="1493"/>
                </a:cubicBezTo>
                <a:cubicBezTo>
                  <a:pt x="725" y="1492"/>
                  <a:pt x="727" y="1492"/>
                  <a:pt x="729" y="1491"/>
                </a:cubicBezTo>
                <a:cubicBezTo>
                  <a:pt x="721" y="1457"/>
                  <a:pt x="713" y="1422"/>
                  <a:pt x="704" y="1387"/>
                </a:cubicBezTo>
                <a:cubicBezTo>
                  <a:pt x="732" y="1387"/>
                  <a:pt x="760" y="1408"/>
                  <a:pt x="786" y="1460"/>
                </a:cubicBezTo>
                <a:close/>
                <a:moveTo>
                  <a:pt x="966" y="721"/>
                </a:moveTo>
                <a:cubicBezTo>
                  <a:pt x="1019" y="706"/>
                  <a:pt x="1068" y="725"/>
                  <a:pt x="1115" y="748"/>
                </a:cubicBezTo>
                <a:cubicBezTo>
                  <a:pt x="1073" y="819"/>
                  <a:pt x="974" y="867"/>
                  <a:pt x="919" y="845"/>
                </a:cubicBezTo>
                <a:cubicBezTo>
                  <a:pt x="912" y="836"/>
                  <a:pt x="904" y="828"/>
                  <a:pt x="896" y="818"/>
                </a:cubicBezTo>
                <a:cubicBezTo>
                  <a:pt x="931" y="793"/>
                  <a:pt x="972" y="788"/>
                  <a:pt x="1012" y="773"/>
                </a:cubicBezTo>
                <a:cubicBezTo>
                  <a:pt x="977" y="768"/>
                  <a:pt x="937" y="775"/>
                  <a:pt x="894" y="795"/>
                </a:cubicBezTo>
                <a:cubicBezTo>
                  <a:pt x="909" y="755"/>
                  <a:pt x="931" y="731"/>
                  <a:pt x="966" y="721"/>
                </a:cubicBezTo>
                <a:close/>
                <a:moveTo>
                  <a:pt x="752" y="668"/>
                </a:moveTo>
                <a:cubicBezTo>
                  <a:pt x="748" y="675"/>
                  <a:pt x="745" y="682"/>
                  <a:pt x="746" y="688"/>
                </a:cubicBezTo>
                <a:cubicBezTo>
                  <a:pt x="749" y="762"/>
                  <a:pt x="752" y="836"/>
                  <a:pt x="756" y="909"/>
                </a:cubicBezTo>
                <a:cubicBezTo>
                  <a:pt x="761" y="981"/>
                  <a:pt x="754" y="1051"/>
                  <a:pt x="743" y="1121"/>
                </a:cubicBezTo>
                <a:cubicBezTo>
                  <a:pt x="740" y="1134"/>
                  <a:pt x="736" y="1148"/>
                  <a:pt x="733" y="1161"/>
                </a:cubicBezTo>
                <a:cubicBezTo>
                  <a:pt x="731" y="1132"/>
                  <a:pt x="736" y="1105"/>
                  <a:pt x="738" y="1077"/>
                </a:cubicBezTo>
                <a:cubicBezTo>
                  <a:pt x="744" y="983"/>
                  <a:pt x="742" y="889"/>
                  <a:pt x="737" y="795"/>
                </a:cubicBezTo>
                <a:cubicBezTo>
                  <a:pt x="732" y="718"/>
                  <a:pt x="726" y="640"/>
                  <a:pt x="720" y="563"/>
                </a:cubicBezTo>
                <a:cubicBezTo>
                  <a:pt x="715" y="490"/>
                  <a:pt x="724" y="418"/>
                  <a:pt x="742" y="347"/>
                </a:cubicBezTo>
                <a:cubicBezTo>
                  <a:pt x="748" y="323"/>
                  <a:pt x="759" y="301"/>
                  <a:pt x="768" y="278"/>
                </a:cubicBezTo>
                <a:cubicBezTo>
                  <a:pt x="788" y="284"/>
                  <a:pt x="787" y="298"/>
                  <a:pt x="786" y="310"/>
                </a:cubicBezTo>
                <a:cubicBezTo>
                  <a:pt x="785" y="324"/>
                  <a:pt x="783" y="338"/>
                  <a:pt x="779" y="351"/>
                </a:cubicBezTo>
                <a:cubicBezTo>
                  <a:pt x="767" y="390"/>
                  <a:pt x="779" y="437"/>
                  <a:pt x="732" y="467"/>
                </a:cubicBezTo>
                <a:cubicBezTo>
                  <a:pt x="752" y="470"/>
                  <a:pt x="756" y="479"/>
                  <a:pt x="753" y="492"/>
                </a:cubicBezTo>
                <a:cubicBezTo>
                  <a:pt x="750" y="504"/>
                  <a:pt x="750" y="516"/>
                  <a:pt x="746" y="527"/>
                </a:cubicBezTo>
                <a:cubicBezTo>
                  <a:pt x="739" y="544"/>
                  <a:pt x="741" y="558"/>
                  <a:pt x="755" y="571"/>
                </a:cubicBezTo>
                <a:cubicBezTo>
                  <a:pt x="735" y="599"/>
                  <a:pt x="746" y="625"/>
                  <a:pt x="758" y="651"/>
                </a:cubicBezTo>
                <a:cubicBezTo>
                  <a:pt x="779" y="696"/>
                  <a:pt x="796" y="742"/>
                  <a:pt x="825" y="783"/>
                </a:cubicBezTo>
                <a:cubicBezTo>
                  <a:pt x="833" y="793"/>
                  <a:pt x="834" y="801"/>
                  <a:pt x="821" y="808"/>
                </a:cubicBezTo>
                <a:cubicBezTo>
                  <a:pt x="782" y="769"/>
                  <a:pt x="778" y="713"/>
                  <a:pt x="752" y="668"/>
                </a:cubicBezTo>
                <a:close/>
                <a:moveTo>
                  <a:pt x="904" y="1151"/>
                </a:moveTo>
                <a:cubicBezTo>
                  <a:pt x="900" y="1148"/>
                  <a:pt x="895" y="1145"/>
                  <a:pt x="892" y="1142"/>
                </a:cubicBezTo>
                <a:cubicBezTo>
                  <a:pt x="886" y="1135"/>
                  <a:pt x="880" y="1129"/>
                  <a:pt x="874" y="1122"/>
                </a:cubicBezTo>
                <a:cubicBezTo>
                  <a:pt x="829" y="1064"/>
                  <a:pt x="815" y="998"/>
                  <a:pt x="823" y="926"/>
                </a:cubicBezTo>
                <a:cubicBezTo>
                  <a:pt x="824" y="916"/>
                  <a:pt x="830" y="906"/>
                  <a:pt x="835" y="897"/>
                </a:cubicBezTo>
                <a:cubicBezTo>
                  <a:pt x="837" y="897"/>
                  <a:pt x="839" y="898"/>
                  <a:pt x="841" y="898"/>
                </a:cubicBezTo>
                <a:cubicBezTo>
                  <a:pt x="854" y="943"/>
                  <a:pt x="867" y="987"/>
                  <a:pt x="881" y="1032"/>
                </a:cubicBezTo>
                <a:cubicBezTo>
                  <a:pt x="885" y="979"/>
                  <a:pt x="857" y="932"/>
                  <a:pt x="861" y="876"/>
                </a:cubicBezTo>
                <a:cubicBezTo>
                  <a:pt x="941" y="925"/>
                  <a:pt x="958" y="1084"/>
                  <a:pt x="904" y="1151"/>
                </a:cubicBezTo>
                <a:close/>
                <a:moveTo>
                  <a:pt x="911" y="881"/>
                </a:moveTo>
                <a:cubicBezTo>
                  <a:pt x="947" y="902"/>
                  <a:pt x="982" y="927"/>
                  <a:pt x="1020" y="945"/>
                </a:cubicBezTo>
                <a:cubicBezTo>
                  <a:pt x="1058" y="962"/>
                  <a:pt x="1099" y="974"/>
                  <a:pt x="1143" y="990"/>
                </a:cubicBezTo>
                <a:cubicBezTo>
                  <a:pt x="1065" y="987"/>
                  <a:pt x="932" y="931"/>
                  <a:pt x="911" y="881"/>
                </a:cubicBezTo>
                <a:close/>
                <a:moveTo>
                  <a:pt x="756" y="413"/>
                </a:moveTo>
                <a:cubicBezTo>
                  <a:pt x="764" y="398"/>
                  <a:pt x="771" y="384"/>
                  <a:pt x="749" y="373"/>
                </a:cubicBezTo>
                <a:cubicBezTo>
                  <a:pt x="744" y="388"/>
                  <a:pt x="740" y="401"/>
                  <a:pt x="756" y="413"/>
                </a:cubicBezTo>
                <a:close/>
                <a:moveTo>
                  <a:pt x="1143" y="14"/>
                </a:moveTo>
                <a:cubicBezTo>
                  <a:pt x="1141" y="10"/>
                  <a:pt x="1139" y="5"/>
                  <a:pt x="1137" y="0"/>
                </a:cubicBezTo>
                <a:cubicBezTo>
                  <a:pt x="1114" y="0"/>
                  <a:pt x="1114" y="0"/>
                  <a:pt x="1114" y="0"/>
                </a:cubicBezTo>
                <a:cubicBezTo>
                  <a:pt x="1121" y="27"/>
                  <a:pt x="1116" y="70"/>
                  <a:pt x="1097" y="152"/>
                </a:cubicBezTo>
                <a:cubicBezTo>
                  <a:pt x="1092" y="102"/>
                  <a:pt x="1093" y="52"/>
                  <a:pt x="1108" y="0"/>
                </a:cubicBezTo>
                <a:cubicBezTo>
                  <a:pt x="1069" y="0"/>
                  <a:pt x="1069" y="0"/>
                  <a:pt x="1069" y="0"/>
                </a:cubicBezTo>
                <a:cubicBezTo>
                  <a:pt x="1016" y="52"/>
                  <a:pt x="931" y="82"/>
                  <a:pt x="855" y="63"/>
                </a:cubicBezTo>
                <a:cubicBezTo>
                  <a:pt x="860" y="40"/>
                  <a:pt x="867" y="19"/>
                  <a:pt x="876" y="0"/>
                </a:cubicBezTo>
                <a:cubicBezTo>
                  <a:pt x="857" y="0"/>
                  <a:pt x="857" y="0"/>
                  <a:pt x="857" y="0"/>
                </a:cubicBezTo>
                <a:cubicBezTo>
                  <a:pt x="856" y="3"/>
                  <a:pt x="855" y="6"/>
                  <a:pt x="854" y="10"/>
                </a:cubicBezTo>
                <a:cubicBezTo>
                  <a:pt x="846" y="31"/>
                  <a:pt x="834" y="53"/>
                  <a:pt x="838" y="78"/>
                </a:cubicBezTo>
                <a:cubicBezTo>
                  <a:pt x="932" y="99"/>
                  <a:pt x="1011" y="70"/>
                  <a:pt x="1084" y="10"/>
                </a:cubicBezTo>
                <a:cubicBezTo>
                  <a:pt x="1082" y="45"/>
                  <a:pt x="1079" y="75"/>
                  <a:pt x="1078" y="105"/>
                </a:cubicBezTo>
                <a:cubicBezTo>
                  <a:pt x="1077" y="135"/>
                  <a:pt x="1079" y="165"/>
                  <a:pt x="1080" y="198"/>
                </a:cubicBezTo>
                <a:cubicBezTo>
                  <a:pt x="1018" y="192"/>
                  <a:pt x="974" y="224"/>
                  <a:pt x="941" y="270"/>
                </a:cubicBezTo>
                <a:cubicBezTo>
                  <a:pt x="908" y="314"/>
                  <a:pt x="874" y="360"/>
                  <a:pt x="889" y="418"/>
                </a:cubicBezTo>
                <a:cubicBezTo>
                  <a:pt x="914" y="412"/>
                  <a:pt x="938" y="405"/>
                  <a:pt x="962" y="400"/>
                </a:cubicBezTo>
                <a:cubicBezTo>
                  <a:pt x="985" y="394"/>
                  <a:pt x="1009" y="390"/>
                  <a:pt x="1030" y="386"/>
                </a:cubicBezTo>
                <a:cubicBezTo>
                  <a:pt x="1043" y="414"/>
                  <a:pt x="1057" y="442"/>
                  <a:pt x="1067" y="471"/>
                </a:cubicBezTo>
                <a:cubicBezTo>
                  <a:pt x="1081" y="506"/>
                  <a:pt x="1098" y="540"/>
                  <a:pt x="1093" y="579"/>
                </a:cubicBezTo>
                <a:cubicBezTo>
                  <a:pt x="1093" y="583"/>
                  <a:pt x="1096" y="586"/>
                  <a:pt x="1099" y="593"/>
                </a:cubicBezTo>
                <a:cubicBezTo>
                  <a:pt x="1140" y="543"/>
                  <a:pt x="1171" y="491"/>
                  <a:pt x="1188" y="432"/>
                </a:cubicBezTo>
                <a:cubicBezTo>
                  <a:pt x="1188" y="304"/>
                  <a:pt x="1188" y="304"/>
                  <a:pt x="1188" y="304"/>
                </a:cubicBezTo>
                <a:cubicBezTo>
                  <a:pt x="1187" y="301"/>
                  <a:pt x="1186" y="297"/>
                  <a:pt x="1184" y="295"/>
                </a:cubicBezTo>
                <a:cubicBezTo>
                  <a:pt x="1173" y="277"/>
                  <a:pt x="1161" y="260"/>
                  <a:pt x="1148" y="241"/>
                </a:cubicBezTo>
                <a:cubicBezTo>
                  <a:pt x="1167" y="235"/>
                  <a:pt x="1178" y="246"/>
                  <a:pt x="1188" y="256"/>
                </a:cubicBezTo>
                <a:cubicBezTo>
                  <a:pt x="1188" y="179"/>
                  <a:pt x="1188" y="179"/>
                  <a:pt x="1188" y="179"/>
                </a:cubicBezTo>
                <a:cubicBezTo>
                  <a:pt x="1179" y="177"/>
                  <a:pt x="1170" y="177"/>
                  <a:pt x="1160" y="178"/>
                </a:cubicBezTo>
                <a:cubicBezTo>
                  <a:pt x="1146" y="180"/>
                  <a:pt x="1133" y="187"/>
                  <a:pt x="1116" y="192"/>
                </a:cubicBezTo>
                <a:cubicBezTo>
                  <a:pt x="1119" y="139"/>
                  <a:pt x="1120" y="90"/>
                  <a:pt x="1133" y="41"/>
                </a:cubicBezTo>
                <a:cubicBezTo>
                  <a:pt x="1151" y="58"/>
                  <a:pt x="1166" y="75"/>
                  <a:pt x="1184" y="88"/>
                </a:cubicBezTo>
                <a:cubicBezTo>
                  <a:pt x="1186" y="89"/>
                  <a:pt x="1187" y="90"/>
                  <a:pt x="1188" y="91"/>
                </a:cubicBezTo>
                <a:cubicBezTo>
                  <a:pt x="1188" y="72"/>
                  <a:pt x="1188" y="72"/>
                  <a:pt x="1188" y="72"/>
                </a:cubicBezTo>
                <a:cubicBezTo>
                  <a:pt x="1181" y="66"/>
                  <a:pt x="1174" y="59"/>
                  <a:pt x="1167" y="52"/>
                </a:cubicBezTo>
                <a:cubicBezTo>
                  <a:pt x="1157" y="42"/>
                  <a:pt x="1150" y="28"/>
                  <a:pt x="1143" y="14"/>
                </a:cubicBezTo>
                <a:close/>
                <a:moveTo>
                  <a:pt x="1042" y="288"/>
                </a:moveTo>
                <a:cubicBezTo>
                  <a:pt x="1039" y="312"/>
                  <a:pt x="1036" y="333"/>
                  <a:pt x="1033" y="357"/>
                </a:cubicBezTo>
                <a:cubicBezTo>
                  <a:pt x="1019" y="371"/>
                  <a:pt x="1000" y="377"/>
                  <a:pt x="978" y="380"/>
                </a:cubicBezTo>
                <a:cubicBezTo>
                  <a:pt x="953" y="383"/>
                  <a:pt x="928" y="387"/>
                  <a:pt x="902" y="392"/>
                </a:cubicBezTo>
                <a:cubicBezTo>
                  <a:pt x="902" y="387"/>
                  <a:pt x="901" y="380"/>
                  <a:pt x="903" y="373"/>
                </a:cubicBezTo>
                <a:cubicBezTo>
                  <a:pt x="919" y="323"/>
                  <a:pt x="947" y="281"/>
                  <a:pt x="987" y="247"/>
                </a:cubicBezTo>
                <a:cubicBezTo>
                  <a:pt x="1007" y="230"/>
                  <a:pt x="1021" y="230"/>
                  <a:pt x="1047" y="246"/>
                </a:cubicBezTo>
                <a:cubicBezTo>
                  <a:pt x="1037" y="279"/>
                  <a:pt x="1006" y="295"/>
                  <a:pt x="986" y="321"/>
                </a:cubicBezTo>
                <a:cubicBezTo>
                  <a:pt x="1004" y="310"/>
                  <a:pt x="1022" y="300"/>
                  <a:pt x="1042" y="288"/>
                </a:cubicBezTo>
                <a:close/>
                <a:moveTo>
                  <a:pt x="1117" y="270"/>
                </a:moveTo>
                <a:cubicBezTo>
                  <a:pt x="1164" y="282"/>
                  <a:pt x="1181" y="306"/>
                  <a:pt x="1182" y="359"/>
                </a:cubicBezTo>
                <a:cubicBezTo>
                  <a:pt x="1183" y="404"/>
                  <a:pt x="1170" y="446"/>
                  <a:pt x="1150" y="485"/>
                </a:cubicBezTo>
                <a:cubicBezTo>
                  <a:pt x="1140" y="507"/>
                  <a:pt x="1125" y="527"/>
                  <a:pt x="1112" y="547"/>
                </a:cubicBezTo>
                <a:cubicBezTo>
                  <a:pt x="1104" y="503"/>
                  <a:pt x="1084" y="467"/>
                  <a:pt x="1067" y="430"/>
                </a:cubicBezTo>
                <a:cubicBezTo>
                  <a:pt x="1042" y="378"/>
                  <a:pt x="1048" y="329"/>
                  <a:pt x="1080" y="281"/>
                </a:cubicBezTo>
                <a:cubicBezTo>
                  <a:pt x="1081" y="280"/>
                  <a:pt x="1083" y="278"/>
                  <a:pt x="1085" y="277"/>
                </a:cubicBezTo>
                <a:cubicBezTo>
                  <a:pt x="1086" y="276"/>
                  <a:pt x="1089" y="276"/>
                  <a:pt x="1093" y="274"/>
                </a:cubicBezTo>
                <a:cubicBezTo>
                  <a:pt x="1111" y="306"/>
                  <a:pt x="1111" y="342"/>
                  <a:pt x="1120" y="377"/>
                </a:cubicBezTo>
                <a:cubicBezTo>
                  <a:pt x="1129" y="341"/>
                  <a:pt x="1121" y="306"/>
                  <a:pt x="1117" y="270"/>
                </a:cubicBezTo>
                <a:close/>
                <a:moveTo>
                  <a:pt x="1055" y="1164"/>
                </a:moveTo>
                <a:cubicBezTo>
                  <a:pt x="1049" y="1162"/>
                  <a:pt x="1043" y="1165"/>
                  <a:pt x="1033" y="1166"/>
                </a:cubicBezTo>
                <a:cubicBezTo>
                  <a:pt x="1035" y="1216"/>
                  <a:pt x="1037" y="1265"/>
                  <a:pt x="1040" y="1317"/>
                </a:cubicBezTo>
                <a:cubicBezTo>
                  <a:pt x="1021" y="1314"/>
                  <a:pt x="1003" y="1310"/>
                  <a:pt x="984" y="1309"/>
                </a:cubicBezTo>
                <a:cubicBezTo>
                  <a:pt x="952" y="1308"/>
                  <a:pt x="920" y="1310"/>
                  <a:pt x="900" y="1341"/>
                </a:cubicBezTo>
                <a:cubicBezTo>
                  <a:pt x="961" y="1472"/>
                  <a:pt x="1090" y="1509"/>
                  <a:pt x="1175" y="1469"/>
                </a:cubicBezTo>
                <a:cubicBezTo>
                  <a:pt x="1180" y="1479"/>
                  <a:pt x="1185" y="1489"/>
                  <a:pt x="1188" y="1500"/>
                </a:cubicBezTo>
                <a:cubicBezTo>
                  <a:pt x="1188" y="1279"/>
                  <a:pt x="1188" y="1279"/>
                  <a:pt x="1188" y="1279"/>
                </a:cubicBezTo>
                <a:cubicBezTo>
                  <a:pt x="1184" y="1266"/>
                  <a:pt x="1178" y="1254"/>
                  <a:pt x="1169" y="1243"/>
                </a:cubicBezTo>
                <a:cubicBezTo>
                  <a:pt x="1139" y="1206"/>
                  <a:pt x="1101" y="1179"/>
                  <a:pt x="1055" y="1164"/>
                </a:cubicBezTo>
                <a:close/>
                <a:moveTo>
                  <a:pt x="1033" y="1455"/>
                </a:moveTo>
                <a:cubicBezTo>
                  <a:pt x="980" y="1433"/>
                  <a:pt x="943" y="1395"/>
                  <a:pt x="918" y="1339"/>
                </a:cubicBezTo>
                <a:cubicBezTo>
                  <a:pt x="962" y="1319"/>
                  <a:pt x="1001" y="1324"/>
                  <a:pt x="1041" y="1338"/>
                </a:cubicBezTo>
                <a:cubicBezTo>
                  <a:pt x="1043" y="1340"/>
                  <a:pt x="1047" y="1341"/>
                  <a:pt x="1049" y="1343"/>
                </a:cubicBezTo>
                <a:cubicBezTo>
                  <a:pt x="1064" y="1366"/>
                  <a:pt x="1078" y="1389"/>
                  <a:pt x="1096" y="1418"/>
                </a:cubicBezTo>
                <a:cubicBezTo>
                  <a:pt x="1063" y="1402"/>
                  <a:pt x="1035" y="1389"/>
                  <a:pt x="1008" y="1376"/>
                </a:cubicBezTo>
                <a:cubicBezTo>
                  <a:pt x="1035" y="1412"/>
                  <a:pt x="1078" y="1426"/>
                  <a:pt x="1115" y="1453"/>
                </a:cubicBezTo>
                <a:cubicBezTo>
                  <a:pt x="1085" y="1471"/>
                  <a:pt x="1058" y="1465"/>
                  <a:pt x="1033" y="1455"/>
                </a:cubicBezTo>
                <a:close/>
                <a:moveTo>
                  <a:pt x="1166" y="1401"/>
                </a:moveTo>
                <a:cubicBezTo>
                  <a:pt x="1157" y="1363"/>
                  <a:pt x="1147" y="1328"/>
                  <a:pt x="1117" y="1302"/>
                </a:cubicBezTo>
                <a:cubicBezTo>
                  <a:pt x="1121" y="1312"/>
                  <a:pt x="1124" y="1322"/>
                  <a:pt x="1127" y="1331"/>
                </a:cubicBezTo>
                <a:cubicBezTo>
                  <a:pt x="1132" y="1342"/>
                  <a:pt x="1137" y="1353"/>
                  <a:pt x="1139" y="1365"/>
                </a:cubicBezTo>
                <a:cubicBezTo>
                  <a:pt x="1142" y="1376"/>
                  <a:pt x="1142" y="1388"/>
                  <a:pt x="1144" y="1403"/>
                </a:cubicBezTo>
                <a:cubicBezTo>
                  <a:pt x="1092" y="1391"/>
                  <a:pt x="1073" y="1357"/>
                  <a:pt x="1061" y="1315"/>
                </a:cubicBezTo>
                <a:cubicBezTo>
                  <a:pt x="1047" y="1271"/>
                  <a:pt x="1057" y="1226"/>
                  <a:pt x="1050" y="1179"/>
                </a:cubicBezTo>
                <a:cubicBezTo>
                  <a:pt x="1085" y="1189"/>
                  <a:pt x="1105" y="1210"/>
                  <a:pt x="1128" y="1227"/>
                </a:cubicBezTo>
                <a:cubicBezTo>
                  <a:pt x="1169" y="1255"/>
                  <a:pt x="1181" y="1298"/>
                  <a:pt x="1187" y="1344"/>
                </a:cubicBezTo>
                <a:cubicBezTo>
                  <a:pt x="1189" y="1364"/>
                  <a:pt x="1188" y="1384"/>
                  <a:pt x="1166" y="1401"/>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smtClean="0"/>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5C9B8985-2B16-4E2C-9074-AE951009FECE}" type="datetime1">
              <a:rPr lang="en-US" smtClean="0"/>
              <a:t>2/22/2019</a:t>
            </a:fld>
            <a:endParaRPr lang="en-US" dirty="0"/>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r>
              <a:rPr lang="en-US" smtClean="0"/>
              <a:t>BUTTERFLIES OF LEBANON, Husein Zorkot © 2019</a:t>
            </a:r>
            <a:endParaRPr lang="en-US" dirty="0"/>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8393369"/>
      </p:ext>
    </p:extLst>
  </p:cSld>
  <p:clrMapOvr>
    <a:masterClrMapping/>
  </p:clrMapOvr>
  <p:extLst mod="1">
    <p:ext uri="{DCECCB84-F9BA-43D5-87BE-67443E8EF086}">
      <p15:sldGuideLst xmlns:p15="http://schemas.microsoft.com/office/powerpoint/2012/main">
        <p15:guide id="4294967295"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Freeform 5"/>
          <p:cNvSpPr>
            <a:spLocks noEditPoints="1"/>
          </p:cNvSpPr>
          <p:nvPr/>
        </p:nvSpPr>
        <p:spPr bwMode="auto">
          <a:xfrm>
            <a:off x="8411377" y="0"/>
            <a:ext cx="3780623" cy="6858000"/>
          </a:xfrm>
          <a:custGeom>
            <a:avLst/>
            <a:gdLst/>
            <a:ahLst/>
            <a:cxnLst/>
            <a:rect l="0" t="0" r="r" b="b"/>
            <a:pathLst>
              <a:path w="1189" h="2160">
                <a:moveTo>
                  <a:pt x="1000" y="1982"/>
                </a:moveTo>
                <a:cubicBezTo>
                  <a:pt x="1033" y="1946"/>
                  <a:pt x="1054" y="1904"/>
                  <a:pt x="1077" y="1863"/>
                </a:cubicBezTo>
                <a:cubicBezTo>
                  <a:pt x="1113" y="1797"/>
                  <a:pt x="1109" y="1731"/>
                  <a:pt x="1090" y="1663"/>
                </a:cubicBezTo>
                <a:cubicBezTo>
                  <a:pt x="1088" y="1658"/>
                  <a:pt x="1083" y="1654"/>
                  <a:pt x="1079" y="1649"/>
                </a:cubicBezTo>
                <a:cubicBezTo>
                  <a:pt x="1010" y="1686"/>
                  <a:pt x="950" y="1730"/>
                  <a:pt x="908" y="1797"/>
                </a:cubicBezTo>
                <a:cubicBezTo>
                  <a:pt x="887" y="1768"/>
                  <a:pt x="876" y="1734"/>
                  <a:pt x="839" y="1720"/>
                </a:cubicBezTo>
                <a:cubicBezTo>
                  <a:pt x="827" y="1741"/>
                  <a:pt x="812" y="1760"/>
                  <a:pt x="804" y="1781"/>
                </a:cubicBezTo>
                <a:cubicBezTo>
                  <a:pt x="793" y="1811"/>
                  <a:pt x="782" y="1843"/>
                  <a:pt x="780" y="1875"/>
                </a:cubicBezTo>
                <a:cubicBezTo>
                  <a:pt x="777" y="1933"/>
                  <a:pt x="787" y="1988"/>
                  <a:pt x="835" y="2029"/>
                </a:cubicBezTo>
                <a:cubicBezTo>
                  <a:pt x="840" y="2033"/>
                  <a:pt x="843" y="2038"/>
                  <a:pt x="849" y="2044"/>
                </a:cubicBezTo>
                <a:cubicBezTo>
                  <a:pt x="837" y="2050"/>
                  <a:pt x="828" y="2056"/>
                  <a:pt x="819" y="2060"/>
                </a:cubicBezTo>
                <a:cubicBezTo>
                  <a:pt x="758" y="2086"/>
                  <a:pt x="702" y="2119"/>
                  <a:pt x="652" y="2160"/>
                </a:cubicBezTo>
                <a:cubicBezTo>
                  <a:pt x="677" y="2160"/>
                  <a:pt x="677" y="2160"/>
                  <a:pt x="677" y="2160"/>
                </a:cubicBezTo>
                <a:cubicBezTo>
                  <a:pt x="722" y="2127"/>
                  <a:pt x="769" y="2098"/>
                  <a:pt x="821" y="2077"/>
                </a:cubicBezTo>
                <a:cubicBezTo>
                  <a:pt x="892" y="2047"/>
                  <a:pt x="964" y="2019"/>
                  <a:pt x="1035" y="1988"/>
                </a:cubicBezTo>
                <a:cubicBezTo>
                  <a:pt x="1087" y="1966"/>
                  <a:pt x="1138" y="1942"/>
                  <a:pt x="1188" y="1917"/>
                </a:cubicBezTo>
                <a:cubicBezTo>
                  <a:pt x="1188" y="1788"/>
                  <a:pt x="1188" y="1788"/>
                  <a:pt x="1188" y="1788"/>
                </a:cubicBezTo>
                <a:cubicBezTo>
                  <a:pt x="1187" y="1793"/>
                  <a:pt x="1185" y="1798"/>
                  <a:pt x="1184" y="1804"/>
                </a:cubicBezTo>
                <a:cubicBezTo>
                  <a:pt x="1155" y="1896"/>
                  <a:pt x="1087" y="1949"/>
                  <a:pt x="1000" y="1982"/>
                </a:cubicBezTo>
                <a:close/>
                <a:moveTo>
                  <a:pt x="853" y="1831"/>
                </a:moveTo>
                <a:cubicBezTo>
                  <a:pt x="826" y="1881"/>
                  <a:pt x="853" y="1928"/>
                  <a:pt x="844" y="1973"/>
                </a:cubicBezTo>
                <a:cubicBezTo>
                  <a:pt x="821" y="1968"/>
                  <a:pt x="811" y="1960"/>
                  <a:pt x="802" y="1937"/>
                </a:cubicBezTo>
                <a:cubicBezTo>
                  <a:pt x="791" y="1908"/>
                  <a:pt x="794" y="1878"/>
                  <a:pt x="800" y="1848"/>
                </a:cubicBezTo>
                <a:cubicBezTo>
                  <a:pt x="808" y="1802"/>
                  <a:pt x="822" y="1769"/>
                  <a:pt x="846" y="1742"/>
                </a:cubicBezTo>
                <a:cubicBezTo>
                  <a:pt x="898" y="1786"/>
                  <a:pt x="900" y="1828"/>
                  <a:pt x="855" y="1880"/>
                </a:cubicBezTo>
                <a:cubicBezTo>
                  <a:pt x="854" y="1864"/>
                  <a:pt x="854" y="1851"/>
                  <a:pt x="853" y="1831"/>
                </a:cubicBezTo>
                <a:close/>
                <a:moveTo>
                  <a:pt x="924" y="1977"/>
                </a:moveTo>
                <a:cubicBezTo>
                  <a:pt x="951" y="1933"/>
                  <a:pt x="976" y="1894"/>
                  <a:pt x="1000" y="1853"/>
                </a:cubicBezTo>
                <a:cubicBezTo>
                  <a:pt x="1003" y="1848"/>
                  <a:pt x="1002" y="1839"/>
                  <a:pt x="1004" y="1825"/>
                </a:cubicBezTo>
                <a:cubicBezTo>
                  <a:pt x="975" y="1879"/>
                  <a:pt x="940" y="1919"/>
                  <a:pt x="904" y="1960"/>
                </a:cubicBezTo>
                <a:cubicBezTo>
                  <a:pt x="883" y="1946"/>
                  <a:pt x="878" y="1924"/>
                  <a:pt x="883" y="1905"/>
                </a:cubicBezTo>
                <a:cubicBezTo>
                  <a:pt x="902" y="1823"/>
                  <a:pt x="944" y="1755"/>
                  <a:pt x="1014" y="1705"/>
                </a:cubicBezTo>
                <a:cubicBezTo>
                  <a:pt x="1033" y="1692"/>
                  <a:pt x="1054" y="1681"/>
                  <a:pt x="1076" y="1668"/>
                </a:cubicBezTo>
                <a:cubicBezTo>
                  <a:pt x="1092" y="1735"/>
                  <a:pt x="1097" y="1797"/>
                  <a:pt x="1063" y="1857"/>
                </a:cubicBezTo>
                <a:cubicBezTo>
                  <a:pt x="1054" y="1873"/>
                  <a:pt x="1046" y="1890"/>
                  <a:pt x="1037" y="1906"/>
                </a:cubicBezTo>
                <a:cubicBezTo>
                  <a:pt x="1015" y="1941"/>
                  <a:pt x="983" y="1963"/>
                  <a:pt x="944" y="1975"/>
                </a:cubicBezTo>
                <a:cubicBezTo>
                  <a:pt x="938" y="1977"/>
                  <a:pt x="932" y="1976"/>
                  <a:pt x="924" y="1977"/>
                </a:cubicBezTo>
                <a:close/>
                <a:moveTo>
                  <a:pt x="1188" y="0"/>
                </a:moveTo>
                <a:cubicBezTo>
                  <a:pt x="1188" y="0"/>
                  <a:pt x="1188" y="1"/>
                  <a:pt x="1188" y="1"/>
                </a:cubicBezTo>
                <a:cubicBezTo>
                  <a:pt x="1188" y="0"/>
                  <a:pt x="1188" y="0"/>
                  <a:pt x="1188" y="0"/>
                </a:cubicBezTo>
                <a:close/>
                <a:moveTo>
                  <a:pt x="944" y="2044"/>
                </a:moveTo>
                <a:cubicBezTo>
                  <a:pt x="938" y="2046"/>
                  <a:pt x="933" y="2051"/>
                  <a:pt x="928" y="2058"/>
                </a:cubicBezTo>
                <a:cubicBezTo>
                  <a:pt x="981" y="2061"/>
                  <a:pt x="1032" y="2041"/>
                  <a:pt x="1085" y="2058"/>
                </a:cubicBezTo>
                <a:cubicBezTo>
                  <a:pt x="1085" y="2072"/>
                  <a:pt x="1077" y="2075"/>
                  <a:pt x="1064" y="2073"/>
                </a:cubicBezTo>
                <a:cubicBezTo>
                  <a:pt x="1015" y="2065"/>
                  <a:pt x="965" y="2070"/>
                  <a:pt x="916" y="2071"/>
                </a:cubicBezTo>
                <a:cubicBezTo>
                  <a:pt x="888" y="2072"/>
                  <a:pt x="859" y="2074"/>
                  <a:pt x="843" y="2104"/>
                </a:cubicBezTo>
                <a:cubicBezTo>
                  <a:pt x="825" y="2097"/>
                  <a:pt x="812" y="2102"/>
                  <a:pt x="800" y="2116"/>
                </a:cubicBezTo>
                <a:cubicBezTo>
                  <a:pt x="792" y="2125"/>
                  <a:pt x="781" y="2130"/>
                  <a:pt x="772" y="2137"/>
                </a:cubicBezTo>
                <a:cubicBezTo>
                  <a:pt x="761" y="2146"/>
                  <a:pt x="752" y="2147"/>
                  <a:pt x="740" y="2130"/>
                </a:cubicBezTo>
                <a:cubicBezTo>
                  <a:pt x="739" y="2142"/>
                  <a:pt x="735" y="2152"/>
                  <a:pt x="731" y="2160"/>
                </a:cubicBezTo>
                <a:cubicBezTo>
                  <a:pt x="768" y="2160"/>
                  <a:pt x="768" y="2160"/>
                  <a:pt x="768" y="2160"/>
                </a:cubicBezTo>
                <a:cubicBezTo>
                  <a:pt x="782" y="2150"/>
                  <a:pt x="797" y="2140"/>
                  <a:pt x="813" y="2130"/>
                </a:cubicBezTo>
                <a:cubicBezTo>
                  <a:pt x="819" y="2127"/>
                  <a:pt x="827" y="2123"/>
                  <a:pt x="833" y="2124"/>
                </a:cubicBezTo>
                <a:cubicBezTo>
                  <a:pt x="854" y="2129"/>
                  <a:pt x="870" y="2119"/>
                  <a:pt x="887" y="2110"/>
                </a:cubicBezTo>
                <a:cubicBezTo>
                  <a:pt x="943" y="2084"/>
                  <a:pt x="1002" y="2083"/>
                  <a:pt x="1063" y="2091"/>
                </a:cubicBezTo>
                <a:cubicBezTo>
                  <a:pt x="1054" y="2113"/>
                  <a:pt x="1049" y="2137"/>
                  <a:pt x="1048" y="2160"/>
                </a:cubicBezTo>
                <a:cubicBezTo>
                  <a:pt x="1082" y="2160"/>
                  <a:pt x="1082" y="2160"/>
                  <a:pt x="1082" y="2160"/>
                </a:cubicBezTo>
                <a:cubicBezTo>
                  <a:pt x="1088" y="2149"/>
                  <a:pt x="1096" y="2139"/>
                  <a:pt x="1105" y="2128"/>
                </a:cubicBezTo>
                <a:cubicBezTo>
                  <a:pt x="1106" y="2139"/>
                  <a:pt x="1107" y="2150"/>
                  <a:pt x="1108" y="2160"/>
                </a:cubicBezTo>
                <a:cubicBezTo>
                  <a:pt x="1126" y="2160"/>
                  <a:pt x="1126" y="2160"/>
                  <a:pt x="1126" y="2160"/>
                </a:cubicBezTo>
                <a:cubicBezTo>
                  <a:pt x="1125" y="2147"/>
                  <a:pt x="1125" y="2134"/>
                  <a:pt x="1127" y="2120"/>
                </a:cubicBezTo>
                <a:cubicBezTo>
                  <a:pt x="1139" y="2123"/>
                  <a:pt x="1151" y="2126"/>
                  <a:pt x="1162" y="2129"/>
                </a:cubicBezTo>
                <a:cubicBezTo>
                  <a:pt x="1171" y="2137"/>
                  <a:pt x="1178" y="2147"/>
                  <a:pt x="1183" y="2160"/>
                </a:cubicBezTo>
                <a:cubicBezTo>
                  <a:pt x="1188" y="2160"/>
                  <a:pt x="1188" y="2160"/>
                  <a:pt x="1188" y="2160"/>
                </a:cubicBezTo>
                <a:cubicBezTo>
                  <a:pt x="1188" y="2075"/>
                  <a:pt x="1188" y="2075"/>
                  <a:pt x="1188" y="2075"/>
                </a:cubicBezTo>
                <a:cubicBezTo>
                  <a:pt x="1180" y="2072"/>
                  <a:pt x="1171" y="2068"/>
                  <a:pt x="1164" y="2063"/>
                </a:cubicBezTo>
                <a:cubicBezTo>
                  <a:pt x="1172" y="2059"/>
                  <a:pt x="1180" y="2055"/>
                  <a:pt x="1188" y="2052"/>
                </a:cubicBezTo>
                <a:cubicBezTo>
                  <a:pt x="1188" y="2033"/>
                  <a:pt x="1188" y="2033"/>
                  <a:pt x="1188" y="2033"/>
                </a:cubicBezTo>
                <a:cubicBezTo>
                  <a:pt x="1184" y="2033"/>
                  <a:pt x="1179" y="2034"/>
                  <a:pt x="1174" y="2035"/>
                </a:cubicBezTo>
                <a:cubicBezTo>
                  <a:pt x="1173" y="2033"/>
                  <a:pt x="1172" y="2032"/>
                  <a:pt x="1170" y="2030"/>
                </a:cubicBezTo>
                <a:cubicBezTo>
                  <a:pt x="1176" y="2023"/>
                  <a:pt x="1181" y="2014"/>
                  <a:pt x="1188" y="2008"/>
                </a:cubicBezTo>
                <a:cubicBezTo>
                  <a:pt x="1188" y="1978"/>
                  <a:pt x="1188" y="1978"/>
                  <a:pt x="1188" y="1978"/>
                </a:cubicBezTo>
                <a:cubicBezTo>
                  <a:pt x="1156" y="1994"/>
                  <a:pt x="1124" y="2015"/>
                  <a:pt x="1093" y="2040"/>
                </a:cubicBezTo>
                <a:cubicBezTo>
                  <a:pt x="1072" y="2038"/>
                  <a:pt x="1051" y="2035"/>
                  <a:pt x="1027" y="2033"/>
                </a:cubicBezTo>
                <a:cubicBezTo>
                  <a:pt x="1082" y="2005"/>
                  <a:pt x="1136" y="1979"/>
                  <a:pt x="1188" y="1952"/>
                </a:cubicBezTo>
                <a:cubicBezTo>
                  <a:pt x="1188" y="1936"/>
                  <a:pt x="1188" y="1936"/>
                  <a:pt x="1188" y="1936"/>
                </a:cubicBezTo>
                <a:cubicBezTo>
                  <a:pt x="1175" y="1942"/>
                  <a:pt x="1161" y="1949"/>
                  <a:pt x="1147" y="1955"/>
                </a:cubicBezTo>
                <a:cubicBezTo>
                  <a:pt x="1079" y="1983"/>
                  <a:pt x="1011" y="2014"/>
                  <a:pt x="944" y="2044"/>
                </a:cubicBezTo>
                <a:close/>
                <a:moveTo>
                  <a:pt x="1172" y="974"/>
                </a:moveTo>
                <a:cubicBezTo>
                  <a:pt x="1082" y="958"/>
                  <a:pt x="1004" y="929"/>
                  <a:pt x="935" y="870"/>
                </a:cubicBezTo>
                <a:cubicBezTo>
                  <a:pt x="1024" y="864"/>
                  <a:pt x="1090" y="826"/>
                  <a:pt x="1132" y="750"/>
                </a:cubicBezTo>
                <a:cubicBezTo>
                  <a:pt x="1084" y="682"/>
                  <a:pt x="924" y="680"/>
                  <a:pt x="841" y="773"/>
                </a:cubicBezTo>
                <a:cubicBezTo>
                  <a:pt x="807" y="722"/>
                  <a:pt x="781" y="669"/>
                  <a:pt x="780" y="607"/>
                </a:cubicBezTo>
                <a:cubicBezTo>
                  <a:pt x="780" y="588"/>
                  <a:pt x="782" y="570"/>
                  <a:pt x="768" y="553"/>
                </a:cubicBezTo>
                <a:cubicBezTo>
                  <a:pt x="764" y="548"/>
                  <a:pt x="764" y="539"/>
                  <a:pt x="765" y="532"/>
                </a:cubicBezTo>
                <a:cubicBezTo>
                  <a:pt x="772" y="448"/>
                  <a:pt x="793" y="367"/>
                  <a:pt x="828" y="290"/>
                </a:cubicBezTo>
                <a:cubicBezTo>
                  <a:pt x="840" y="264"/>
                  <a:pt x="858" y="241"/>
                  <a:pt x="881" y="222"/>
                </a:cubicBezTo>
                <a:cubicBezTo>
                  <a:pt x="889" y="215"/>
                  <a:pt x="897" y="206"/>
                  <a:pt x="905" y="198"/>
                </a:cubicBezTo>
                <a:cubicBezTo>
                  <a:pt x="893" y="174"/>
                  <a:pt x="874" y="173"/>
                  <a:pt x="854" y="176"/>
                </a:cubicBezTo>
                <a:cubicBezTo>
                  <a:pt x="811" y="182"/>
                  <a:pt x="781" y="209"/>
                  <a:pt x="764" y="246"/>
                </a:cubicBezTo>
                <a:cubicBezTo>
                  <a:pt x="715" y="348"/>
                  <a:pt x="698" y="456"/>
                  <a:pt x="705" y="569"/>
                </a:cubicBezTo>
                <a:cubicBezTo>
                  <a:pt x="705" y="579"/>
                  <a:pt x="704" y="590"/>
                  <a:pt x="704" y="603"/>
                </a:cubicBezTo>
                <a:cubicBezTo>
                  <a:pt x="696" y="600"/>
                  <a:pt x="690" y="599"/>
                  <a:pt x="684" y="597"/>
                </a:cubicBezTo>
                <a:cubicBezTo>
                  <a:pt x="626" y="573"/>
                  <a:pt x="572" y="588"/>
                  <a:pt x="521" y="617"/>
                </a:cubicBezTo>
                <a:cubicBezTo>
                  <a:pt x="494" y="633"/>
                  <a:pt x="470" y="656"/>
                  <a:pt x="448" y="680"/>
                </a:cubicBezTo>
                <a:cubicBezTo>
                  <a:pt x="432" y="696"/>
                  <a:pt x="422" y="718"/>
                  <a:pt x="409" y="738"/>
                </a:cubicBezTo>
                <a:cubicBezTo>
                  <a:pt x="438" y="766"/>
                  <a:pt x="474" y="760"/>
                  <a:pt x="509" y="766"/>
                </a:cubicBezTo>
                <a:cubicBezTo>
                  <a:pt x="467" y="834"/>
                  <a:pt x="455" y="907"/>
                  <a:pt x="453" y="985"/>
                </a:cubicBezTo>
                <a:cubicBezTo>
                  <a:pt x="459" y="986"/>
                  <a:pt x="465" y="989"/>
                  <a:pt x="470" y="988"/>
                </a:cubicBezTo>
                <a:cubicBezTo>
                  <a:pt x="540" y="975"/>
                  <a:pt x="601" y="949"/>
                  <a:pt x="643" y="887"/>
                </a:cubicBezTo>
                <a:cubicBezTo>
                  <a:pt x="670" y="848"/>
                  <a:pt x="698" y="811"/>
                  <a:pt x="715" y="766"/>
                </a:cubicBezTo>
                <a:cubicBezTo>
                  <a:pt x="724" y="859"/>
                  <a:pt x="708" y="943"/>
                  <a:pt x="638" y="1010"/>
                </a:cubicBezTo>
                <a:cubicBezTo>
                  <a:pt x="601" y="1045"/>
                  <a:pt x="563" y="1079"/>
                  <a:pt x="517" y="1100"/>
                </a:cubicBezTo>
                <a:cubicBezTo>
                  <a:pt x="460" y="1127"/>
                  <a:pt x="402" y="1151"/>
                  <a:pt x="334" y="1152"/>
                </a:cubicBezTo>
                <a:cubicBezTo>
                  <a:pt x="332" y="1058"/>
                  <a:pt x="242" y="958"/>
                  <a:pt x="98" y="963"/>
                </a:cubicBezTo>
                <a:cubicBezTo>
                  <a:pt x="78" y="994"/>
                  <a:pt x="91" y="1023"/>
                  <a:pt x="106" y="1052"/>
                </a:cubicBezTo>
                <a:cubicBezTo>
                  <a:pt x="115" y="1068"/>
                  <a:pt x="127" y="1083"/>
                  <a:pt x="138" y="1098"/>
                </a:cubicBezTo>
                <a:cubicBezTo>
                  <a:pt x="91" y="1119"/>
                  <a:pt x="46" y="1139"/>
                  <a:pt x="0" y="1159"/>
                </a:cubicBezTo>
                <a:cubicBezTo>
                  <a:pt x="3" y="1169"/>
                  <a:pt x="4" y="1176"/>
                  <a:pt x="8" y="1180"/>
                </a:cubicBezTo>
                <a:cubicBezTo>
                  <a:pt x="41" y="1215"/>
                  <a:pt x="84" y="1237"/>
                  <a:pt x="130" y="1247"/>
                </a:cubicBezTo>
                <a:cubicBezTo>
                  <a:pt x="165" y="1255"/>
                  <a:pt x="200" y="1242"/>
                  <a:pt x="234" y="1232"/>
                </a:cubicBezTo>
                <a:cubicBezTo>
                  <a:pt x="265" y="1223"/>
                  <a:pt x="290" y="1205"/>
                  <a:pt x="313" y="1184"/>
                </a:cubicBezTo>
                <a:cubicBezTo>
                  <a:pt x="322" y="1176"/>
                  <a:pt x="331" y="1169"/>
                  <a:pt x="348" y="1176"/>
                </a:cubicBezTo>
                <a:cubicBezTo>
                  <a:pt x="308" y="1202"/>
                  <a:pt x="285" y="1239"/>
                  <a:pt x="266" y="1280"/>
                </a:cubicBezTo>
                <a:cubicBezTo>
                  <a:pt x="247" y="1323"/>
                  <a:pt x="247" y="1367"/>
                  <a:pt x="252" y="1414"/>
                </a:cubicBezTo>
                <a:cubicBezTo>
                  <a:pt x="315" y="1407"/>
                  <a:pt x="362" y="1374"/>
                  <a:pt x="401" y="1328"/>
                </a:cubicBezTo>
                <a:cubicBezTo>
                  <a:pt x="440" y="1283"/>
                  <a:pt x="461" y="1230"/>
                  <a:pt x="453" y="1167"/>
                </a:cubicBezTo>
                <a:cubicBezTo>
                  <a:pt x="562" y="1132"/>
                  <a:pt x="652" y="1073"/>
                  <a:pt x="719" y="980"/>
                </a:cubicBezTo>
                <a:cubicBezTo>
                  <a:pt x="728" y="1089"/>
                  <a:pt x="709" y="1195"/>
                  <a:pt x="681" y="1300"/>
                </a:cubicBezTo>
                <a:cubicBezTo>
                  <a:pt x="661" y="1301"/>
                  <a:pt x="643" y="1300"/>
                  <a:pt x="625" y="1302"/>
                </a:cubicBezTo>
                <a:cubicBezTo>
                  <a:pt x="568" y="1309"/>
                  <a:pt x="517" y="1331"/>
                  <a:pt x="475" y="1370"/>
                </a:cubicBezTo>
                <a:cubicBezTo>
                  <a:pt x="455" y="1388"/>
                  <a:pt x="440" y="1413"/>
                  <a:pt x="424" y="1436"/>
                </a:cubicBezTo>
                <a:cubicBezTo>
                  <a:pt x="418" y="1445"/>
                  <a:pt x="423" y="1453"/>
                  <a:pt x="431" y="1461"/>
                </a:cubicBezTo>
                <a:cubicBezTo>
                  <a:pt x="454" y="1481"/>
                  <a:pt x="482" y="1483"/>
                  <a:pt x="510" y="1485"/>
                </a:cubicBezTo>
                <a:cubicBezTo>
                  <a:pt x="532" y="1487"/>
                  <a:pt x="554" y="1482"/>
                  <a:pt x="579" y="1480"/>
                </a:cubicBezTo>
                <a:cubicBezTo>
                  <a:pt x="558" y="1527"/>
                  <a:pt x="528" y="1566"/>
                  <a:pt x="497" y="1609"/>
                </a:cubicBezTo>
                <a:cubicBezTo>
                  <a:pt x="488" y="1595"/>
                  <a:pt x="481" y="1581"/>
                  <a:pt x="472" y="1571"/>
                </a:cubicBezTo>
                <a:cubicBezTo>
                  <a:pt x="448" y="1545"/>
                  <a:pt x="415" y="1541"/>
                  <a:pt x="383" y="1545"/>
                </a:cubicBezTo>
                <a:cubicBezTo>
                  <a:pt x="347" y="1550"/>
                  <a:pt x="314" y="1564"/>
                  <a:pt x="286" y="1586"/>
                </a:cubicBezTo>
                <a:cubicBezTo>
                  <a:pt x="270" y="1598"/>
                  <a:pt x="254" y="1608"/>
                  <a:pt x="238" y="1619"/>
                </a:cubicBezTo>
                <a:cubicBezTo>
                  <a:pt x="212" y="1637"/>
                  <a:pt x="184" y="1649"/>
                  <a:pt x="144" y="1639"/>
                </a:cubicBezTo>
                <a:cubicBezTo>
                  <a:pt x="166" y="1670"/>
                  <a:pt x="188" y="1693"/>
                  <a:pt x="217" y="1703"/>
                </a:cubicBezTo>
                <a:cubicBezTo>
                  <a:pt x="244" y="1712"/>
                  <a:pt x="275" y="1710"/>
                  <a:pt x="308" y="1713"/>
                </a:cubicBezTo>
                <a:cubicBezTo>
                  <a:pt x="271" y="1780"/>
                  <a:pt x="258" y="1852"/>
                  <a:pt x="259" y="1932"/>
                </a:cubicBezTo>
                <a:cubicBezTo>
                  <a:pt x="265" y="1929"/>
                  <a:pt x="270" y="1928"/>
                  <a:pt x="272" y="1925"/>
                </a:cubicBezTo>
                <a:cubicBezTo>
                  <a:pt x="293" y="1892"/>
                  <a:pt x="328" y="1876"/>
                  <a:pt x="360" y="1857"/>
                </a:cubicBezTo>
                <a:cubicBezTo>
                  <a:pt x="386" y="1841"/>
                  <a:pt x="414" y="1828"/>
                  <a:pt x="442" y="1814"/>
                </a:cubicBezTo>
                <a:cubicBezTo>
                  <a:pt x="456" y="1830"/>
                  <a:pt x="472" y="1849"/>
                  <a:pt x="487" y="1868"/>
                </a:cubicBezTo>
                <a:cubicBezTo>
                  <a:pt x="502" y="1887"/>
                  <a:pt x="516" y="1907"/>
                  <a:pt x="532" y="1927"/>
                </a:cubicBezTo>
                <a:cubicBezTo>
                  <a:pt x="580" y="1892"/>
                  <a:pt x="583" y="1835"/>
                  <a:pt x="585" y="1780"/>
                </a:cubicBezTo>
                <a:cubicBezTo>
                  <a:pt x="587" y="1723"/>
                  <a:pt x="573" y="1671"/>
                  <a:pt x="522" y="1636"/>
                </a:cubicBezTo>
                <a:cubicBezTo>
                  <a:pt x="543" y="1611"/>
                  <a:pt x="563" y="1589"/>
                  <a:pt x="581" y="1565"/>
                </a:cubicBezTo>
                <a:cubicBezTo>
                  <a:pt x="600" y="1542"/>
                  <a:pt x="616" y="1516"/>
                  <a:pt x="636" y="1487"/>
                </a:cubicBezTo>
                <a:cubicBezTo>
                  <a:pt x="655" y="1580"/>
                  <a:pt x="699" y="1653"/>
                  <a:pt x="785" y="1695"/>
                </a:cubicBezTo>
                <a:cubicBezTo>
                  <a:pt x="804" y="1678"/>
                  <a:pt x="809" y="1654"/>
                  <a:pt x="816" y="1632"/>
                </a:cubicBezTo>
                <a:cubicBezTo>
                  <a:pt x="835" y="1577"/>
                  <a:pt x="826" y="1522"/>
                  <a:pt x="808" y="1467"/>
                </a:cubicBezTo>
                <a:cubicBezTo>
                  <a:pt x="788" y="1406"/>
                  <a:pt x="752" y="1354"/>
                  <a:pt x="713" y="1301"/>
                </a:cubicBezTo>
                <a:cubicBezTo>
                  <a:pt x="741" y="1217"/>
                  <a:pt x="763" y="1129"/>
                  <a:pt x="769" y="1039"/>
                </a:cubicBezTo>
                <a:cubicBezTo>
                  <a:pt x="775" y="950"/>
                  <a:pt x="772" y="861"/>
                  <a:pt x="773" y="768"/>
                </a:cubicBezTo>
                <a:cubicBezTo>
                  <a:pt x="786" y="787"/>
                  <a:pt x="798" y="806"/>
                  <a:pt x="809" y="823"/>
                </a:cubicBezTo>
                <a:cubicBezTo>
                  <a:pt x="778" y="957"/>
                  <a:pt x="799" y="1075"/>
                  <a:pt x="903" y="1174"/>
                </a:cubicBezTo>
                <a:cubicBezTo>
                  <a:pt x="936" y="1140"/>
                  <a:pt x="950" y="1101"/>
                  <a:pt x="950" y="1058"/>
                </a:cubicBezTo>
                <a:cubicBezTo>
                  <a:pt x="949" y="1018"/>
                  <a:pt x="943" y="978"/>
                  <a:pt x="939" y="935"/>
                </a:cubicBezTo>
                <a:cubicBezTo>
                  <a:pt x="1011" y="985"/>
                  <a:pt x="1093" y="1003"/>
                  <a:pt x="1181" y="1016"/>
                </a:cubicBezTo>
                <a:cubicBezTo>
                  <a:pt x="1183" y="1021"/>
                  <a:pt x="1186" y="1027"/>
                  <a:pt x="1188" y="1032"/>
                </a:cubicBezTo>
                <a:cubicBezTo>
                  <a:pt x="1188" y="906"/>
                  <a:pt x="1188" y="906"/>
                  <a:pt x="1188" y="906"/>
                </a:cubicBezTo>
                <a:cubicBezTo>
                  <a:pt x="1185" y="895"/>
                  <a:pt x="1185" y="883"/>
                  <a:pt x="1188" y="871"/>
                </a:cubicBezTo>
                <a:cubicBezTo>
                  <a:pt x="1188" y="826"/>
                  <a:pt x="1188" y="826"/>
                  <a:pt x="1188" y="826"/>
                </a:cubicBezTo>
                <a:cubicBezTo>
                  <a:pt x="1164" y="869"/>
                  <a:pt x="1159" y="919"/>
                  <a:pt x="1172" y="974"/>
                </a:cubicBezTo>
                <a:close/>
                <a:moveTo>
                  <a:pt x="827" y="220"/>
                </a:moveTo>
                <a:cubicBezTo>
                  <a:pt x="823" y="242"/>
                  <a:pt x="823" y="242"/>
                  <a:pt x="790" y="245"/>
                </a:cubicBezTo>
                <a:cubicBezTo>
                  <a:pt x="804" y="221"/>
                  <a:pt x="804" y="221"/>
                  <a:pt x="827" y="220"/>
                </a:cubicBezTo>
                <a:close/>
                <a:moveTo>
                  <a:pt x="432" y="735"/>
                </a:moveTo>
                <a:cubicBezTo>
                  <a:pt x="446" y="701"/>
                  <a:pt x="469" y="674"/>
                  <a:pt x="506" y="646"/>
                </a:cubicBezTo>
                <a:cubicBezTo>
                  <a:pt x="531" y="628"/>
                  <a:pt x="556" y="612"/>
                  <a:pt x="587" y="609"/>
                </a:cubicBezTo>
                <a:cubicBezTo>
                  <a:pt x="611" y="607"/>
                  <a:pt x="623" y="612"/>
                  <a:pt x="638" y="630"/>
                </a:cubicBezTo>
                <a:cubicBezTo>
                  <a:pt x="602" y="658"/>
                  <a:pt x="548" y="655"/>
                  <a:pt x="515" y="701"/>
                </a:cubicBezTo>
                <a:cubicBezTo>
                  <a:pt x="533" y="693"/>
                  <a:pt x="545" y="688"/>
                  <a:pt x="559" y="682"/>
                </a:cubicBezTo>
                <a:cubicBezTo>
                  <a:pt x="533" y="745"/>
                  <a:pt x="494" y="762"/>
                  <a:pt x="432" y="735"/>
                </a:cubicBezTo>
                <a:close/>
                <a:moveTo>
                  <a:pt x="664" y="833"/>
                </a:moveTo>
                <a:cubicBezTo>
                  <a:pt x="654" y="848"/>
                  <a:pt x="642" y="862"/>
                  <a:pt x="632" y="878"/>
                </a:cubicBezTo>
                <a:cubicBezTo>
                  <a:pt x="594" y="935"/>
                  <a:pt x="535" y="958"/>
                  <a:pt x="469" y="974"/>
                </a:cubicBezTo>
                <a:cubicBezTo>
                  <a:pt x="471" y="948"/>
                  <a:pt x="470" y="924"/>
                  <a:pt x="474" y="901"/>
                </a:cubicBezTo>
                <a:cubicBezTo>
                  <a:pt x="487" y="817"/>
                  <a:pt x="529" y="749"/>
                  <a:pt x="594" y="695"/>
                </a:cubicBezTo>
                <a:cubicBezTo>
                  <a:pt x="609" y="682"/>
                  <a:pt x="631" y="677"/>
                  <a:pt x="653" y="690"/>
                </a:cubicBezTo>
                <a:cubicBezTo>
                  <a:pt x="632" y="740"/>
                  <a:pt x="613" y="789"/>
                  <a:pt x="577" y="840"/>
                </a:cubicBezTo>
                <a:cubicBezTo>
                  <a:pt x="589" y="831"/>
                  <a:pt x="597" y="828"/>
                  <a:pt x="600" y="823"/>
                </a:cubicBezTo>
                <a:cubicBezTo>
                  <a:pt x="626" y="783"/>
                  <a:pt x="650" y="743"/>
                  <a:pt x="677" y="700"/>
                </a:cubicBezTo>
                <a:cubicBezTo>
                  <a:pt x="680" y="707"/>
                  <a:pt x="684" y="713"/>
                  <a:pt x="685" y="719"/>
                </a:cubicBezTo>
                <a:cubicBezTo>
                  <a:pt x="691" y="759"/>
                  <a:pt x="686" y="798"/>
                  <a:pt x="664" y="833"/>
                </a:cubicBezTo>
                <a:close/>
                <a:moveTo>
                  <a:pt x="227" y="1218"/>
                </a:moveTo>
                <a:cubicBezTo>
                  <a:pt x="184" y="1233"/>
                  <a:pt x="141" y="1241"/>
                  <a:pt x="97" y="1218"/>
                </a:cubicBezTo>
                <a:cubicBezTo>
                  <a:pt x="72" y="1204"/>
                  <a:pt x="44" y="1196"/>
                  <a:pt x="19" y="1169"/>
                </a:cubicBezTo>
                <a:cubicBezTo>
                  <a:pt x="65" y="1154"/>
                  <a:pt x="100" y="1126"/>
                  <a:pt x="145" y="1118"/>
                </a:cubicBezTo>
                <a:cubicBezTo>
                  <a:pt x="189" y="1110"/>
                  <a:pt x="228" y="1112"/>
                  <a:pt x="262" y="1153"/>
                </a:cubicBezTo>
                <a:cubicBezTo>
                  <a:pt x="247" y="1158"/>
                  <a:pt x="236" y="1164"/>
                  <a:pt x="225" y="1166"/>
                </a:cubicBezTo>
                <a:cubicBezTo>
                  <a:pt x="214" y="1169"/>
                  <a:pt x="202" y="1169"/>
                  <a:pt x="190" y="1170"/>
                </a:cubicBezTo>
                <a:cubicBezTo>
                  <a:pt x="180" y="1171"/>
                  <a:pt x="169" y="1173"/>
                  <a:pt x="159" y="1174"/>
                </a:cubicBezTo>
                <a:cubicBezTo>
                  <a:pt x="196" y="1190"/>
                  <a:pt x="232" y="1183"/>
                  <a:pt x="270" y="1174"/>
                </a:cubicBezTo>
                <a:cubicBezTo>
                  <a:pt x="264" y="1201"/>
                  <a:pt x="247" y="1211"/>
                  <a:pt x="227" y="1218"/>
                </a:cubicBezTo>
                <a:close/>
                <a:moveTo>
                  <a:pt x="294" y="1105"/>
                </a:moveTo>
                <a:cubicBezTo>
                  <a:pt x="253" y="1083"/>
                  <a:pt x="221" y="1052"/>
                  <a:pt x="176" y="1043"/>
                </a:cubicBezTo>
                <a:cubicBezTo>
                  <a:pt x="200" y="1062"/>
                  <a:pt x="224" y="1081"/>
                  <a:pt x="253" y="1104"/>
                </a:cubicBezTo>
                <a:cubicBezTo>
                  <a:pt x="220" y="1100"/>
                  <a:pt x="193" y="1098"/>
                  <a:pt x="166" y="1094"/>
                </a:cubicBezTo>
                <a:cubicBezTo>
                  <a:pt x="163" y="1094"/>
                  <a:pt x="160" y="1091"/>
                  <a:pt x="158" y="1089"/>
                </a:cubicBezTo>
                <a:cubicBezTo>
                  <a:pt x="127" y="1060"/>
                  <a:pt x="105" y="1027"/>
                  <a:pt x="104" y="980"/>
                </a:cubicBezTo>
                <a:cubicBezTo>
                  <a:pt x="164" y="977"/>
                  <a:pt x="215" y="993"/>
                  <a:pt x="258" y="1030"/>
                </a:cubicBezTo>
                <a:cubicBezTo>
                  <a:pt x="279" y="1048"/>
                  <a:pt x="297" y="1070"/>
                  <a:pt x="294" y="1105"/>
                </a:cubicBezTo>
                <a:close/>
                <a:moveTo>
                  <a:pt x="414" y="1276"/>
                </a:moveTo>
                <a:cubicBezTo>
                  <a:pt x="398" y="1312"/>
                  <a:pt x="372" y="1338"/>
                  <a:pt x="341" y="1361"/>
                </a:cubicBezTo>
                <a:cubicBezTo>
                  <a:pt x="319" y="1378"/>
                  <a:pt x="296" y="1392"/>
                  <a:pt x="264" y="1394"/>
                </a:cubicBezTo>
                <a:cubicBezTo>
                  <a:pt x="266" y="1369"/>
                  <a:pt x="266" y="1347"/>
                  <a:pt x="270" y="1325"/>
                </a:cubicBezTo>
                <a:cubicBezTo>
                  <a:pt x="277" y="1283"/>
                  <a:pt x="297" y="1246"/>
                  <a:pt x="328" y="1216"/>
                </a:cubicBezTo>
                <a:cubicBezTo>
                  <a:pt x="345" y="1199"/>
                  <a:pt x="366" y="1187"/>
                  <a:pt x="396" y="1196"/>
                </a:cubicBezTo>
                <a:cubicBezTo>
                  <a:pt x="385" y="1234"/>
                  <a:pt x="350" y="1260"/>
                  <a:pt x="348" y="1299"/>
                </a:cubicBezTo>
                <a:cubicBezTo>
                  <a:pt x="368" y="1273"/>
                  <a:pt x="389" y="1247"/>
                  <a:pt x="412" y="1218"/>
                </a:cubicBezTo>
                <a:cubicBezTo>
                  <a:pt x="424" y="1242"/>
                  <a:pt x="421" y="1259"/>
                  <a:pt x="414" y="1276"/>
                </a:cubicBezTo>
                <a:close/>
                <a:moveTo>
                  <a:pt x="536" y="1112"/>
                </a:moveTo>
                <a:cubicBezTo>
                  <a:pt x="573" y="1085"/>
                  <a:pt x="606" y="1060"/>
                  <a:pt x="639" y="1035"/>
                </a:cubicBezTo>
                <a:cubicBezTo>
                  <a:pt x="615" y="1068"/>
                  <a:pt x="570" y="1101"/>
                  <a:pt x="536" y="1112"/>
                </a:cubicBezTo>
                <a:close/>
                <a:moveTo>
                  <a:pt x="233" y="1691"/>
                </a:moveTo>
                <a:cubicBezTo>
                  <a:pt x="217" y="1689"/>
                  <a:pt x="201" y="1683"/>
                  <a:pt x="191" y="1665"/>
                </a:cubicBezTo>
                <a:cubicBezTo>
                  <a:pt x="222" y="1646"/>
                  <a:pt x="251" y="1631"/>
                  <a:pt x="278" y="1611"/>
                </a:cubicBezTo>
                <a:cubicBezTo>
                  <a:pt x="300" y="1594"/>
                  <a:pt x="325" y="1586"/>
                  <a:pt x="351" y="1580"/>
                </a:cubicBezTo>
                <a:cubicBezTo>
                  <a:pt x="372" y="1575"/>
                  <a:pt x="392" y="1577"/>
                  <a:pt x="411" y="1594"/>
                </a:cubicBezTo>
                <a:cubicBezTo>
                  <a:pt x="389" y="1602"/>
                  <a:pt x="369" y="1609"/>
                  <a:pt x="350" y="1616"/>
                </a:cubicBezTo>
                <a:cubicBezTo>
                  <a:pt x="367" y="1617"/>
                  <a:pt x="382" y="1614"/>
                  <a:pt x="398" y="1613"/>
                </a:cubicBezTo>
                <a:cubicBezTo>
                  <a:pt x="413" y="1612"/>
                  <a:pt x="430" y="1609"/>
                  <a:pt x="442" y="1627"/>
                </a:cubicBezTo>
                <a:cubicBezTo>
                  <a:pt x="420" y="1634"/>
                  <a:pt x="399" y="1639"/>
                  <a:pt x="380" y="1646"/>
                </a:cubicBezTo>
                <a:cubicBezTo>
                  <a:pt x="359" y="1654"/>
                  <a:pt x="347" y="1678"/>
                  <a:pt x="321" y="1677"/>
                </a:cubicBezTo>
                <a:cubicBezTo>
                  <a:pt x="295" y="1704"/>
                  <a:pt x="263" y="1694"/>
                  <a:pt x="233" y="1691"/>
                </a:cubicBezTo>
                <a:close/>
                <a:moveTo>
                  <a:pt x="386" y="1825"/>
                </a:moveTo>
                <a:cubicBezTo>
                  <a:pt x="349" y="1843"/>
                  <a:pt x="311" y="1859"/>
                  <a:pt x="277" y="1888"/>
                </a:cubicBezTo>
                <a:cubicBezTo>
                  <a:pt x="280" y="1864"/>
                  <a:pt x="281" y="1839"/>
                  <a:pt x="286" y="1816"/>
                </a:cubicBezTo>
                <a:cubicBezTo>
                  <a:pt x="296" y="1773"/>
                  <a:pt x="312" y="1732"/>
                  <a:pt x="341" y="1697"/>
                </a:cubicBezTo>
                <a:cubicBezTo>
                  <a:pt x="375" y="1657"/>
                  <a:pt x="403" y="1649"/>
                  <a:pt x="447" y="1669"/>
                </a:cubicBezTo>
                <a:cubicBezTo>
                  <a:pt x="422" y="1694"/>
                  <a:pt x="393" y="1717"/>
                  <a:pt x="378" y="1751"/>
                </a:cubicBezTo>
                <a:cubicBezTo>
                  <a:pt x="407" y="1730"/>
                  <a:pt x="429" y="1700"/>
                  <a:pt x="463" y="1687"/>
                </a:cubicBezTo>
                <a:cubicBezTo>
                  <a:pt x="466" y="1692"/>
                  <a:pt x="467" y="1693"/>
                  <a:pt x="468" y="1695"/>
                </a:cubicBezTo>
                <a:cubicBezTo>
                  <a:pt x="469" y="1697"/>
                  <a:pt x="469" y="1699"/>
                  <a:pt x="469" y="1701"/>
                </a:cubicBezTo>
                <a:cubicBezTo>
                  <a:pt x="465" y="1758"/>
                  <a:pt x="438" y="1800"/>
                  <a:pt x="386" y="1825"/>
                </a:cubicBezTo>
                <a:close/>
                <a:moveTo>
                  <a:pt x="563" y="1732"/>
                </a:moveTo>
                <a:cubicBezTo>
                  <a:pt x="573" y="1784"/>
                  <a:pt x="568" y="1835"/>
                  <a:pt x="549" y="1884"/>
                </a:cubicBezTo>
                <a:cubicBezTo>
                  <a:pt x="547" y="1890"/>
                  <a:pt x="541" y="1896"/>
                  <a:pt x="538" y="1899"/>
                </a:cubicBezTo>
                <a:cubicBezTo>
                  <a:pt x="520" y="1879"/>
                  <a:pt x="504" y="1860"/>
                  <a:pt x="487" y="1842"/>
                </a:cubicBezTo>
                <a:cubicBezTo>
                  <a:pt x="471" y="1826"/>
                  <a:pt x="460" y="1809"/>
                  <a:pt x="458" y="1790"/>
                </a:cubicBezTo>
                <a:cubicBezTo>
                  <a:pt x="471" y="1769"/>
                  <a:pt x="482" y="1751"/>
                  <a:pt x="494" y="1730"/>
                </a:cubicBezTo>
                <a:cubicBezTo>
                  <a:pt x="503" y="1752"/>
                  <a:pt x="510" y="1772"/>
                  <a:pt x="518" y="1791"/>
                </a:cubicBezTo>
                <a:cubicBezTo>
                  <a:pt x="518" y="1758"/>
                  <a:pt x="504" y="1727"/>
                  <a:pt x="517" y="1694"/>
                </a:cubicBezTo>
                <a:cubicBezTo>
                  <a:pt x="547" y="1699"/>
                  <a:pt x="558" y="1707"/>
                  <a:pt x="563" y="1732"/>
                </a:cubicBezTo>
                <a:close/>
                <a:moveTo>
                  <a:pt x="537" y="1590"/>
                </a:moveTo>
                <a:cubicBezTo>
                  <a:pt x="578" y="1505"/>
                  <a:pt x="602" y="1470"/>
                  <a:pt x="627" y="1456"/>
                </a:cubicBezTo>
                <a:cubicBezTo>
                  <a:pt x="607" y="1510"/>
                  <a:pt x="575" y="1552"/>
                  <a:pt x="537" y="1590"/>
                </a:cubicBezTo>
                <a:close/>
                <a:moveTo>
                  <a:pt x="588" y="1454"/>
                </a:moveTo>
                <a:cubicBezTo>
                  <a:pt x="574" y="1460"/>
                  <a:pt x="560" y="1467"/>
                  <a:pt x="545" y="1468"/>
                </a:cubicBezTo>
                <a:cubicBezTo>
                  <a:pt x="510" y="1473"/>
                  <a:pt x="475" y="1471"/>
                  <a:pt x="443" y="1450"/>
                </a:cubicBezTo>
                <a:cubicBezTo>
                  <a:pt x="461" y="1372"/>
                  <a:pt x="589" y="1301"/>
                  <a:pt x="638" y="1340"/>
                </a:cubicBezTo>
                <a:cubicBezTo>
                  <a:pt x="614" y="1381"/>
                  <a:pt x="569" y="1395"/>
                  <a:pt x="529" y="1423"/>
                </a:cubicBezTo>
                <a:cubicBezTo>
                  <a:pt x="575" y="1418"/>
                  <a:pt x="605" y="1389"/>
                  <a:pt x="642" y="1370"/>
                </a:cubicBezTo>
                <a:cubicBezTo>
                  <a:pt x="642" y="1414"/>
                  <a:pt x="622" y="1439"/>
                  <a:pt x="588" y="1454"/>
                </a:cubicBezTo>
                <a:close/>
                <a:moveTo>
                  <a:pt x="786" y="1460"/>
                </a:moveTo>
                <a:cubicBezTo>
                  <a:pt x="821" y="1530"/>
                  <a:pt x="818" y="1601"/>
                  <a:pt x="781" y="1672"/>
                </a:cubicBezTo>
                <a:cubicBezTo>
                  <a:pt x="697" y="1634"/>
                  <a:pt x="647" y="1532"/>
                  <a:pt x="653" y="1449"/>
                </a:cubicBezTo>
                <a:cubicBezTo>
                  <a:pt x="655" y="1429"/>
                  <a:pt x="662" y="1408"/>
                  <a:pt x="682" y="1393"/>
                </a:cubicBezTo>
                <a:cubicBezTo>
                  <a:pt x="696" y="1428"/>
                  <a:pt x="710" y="1461"/>
                  <a:pt x="723" y="1493"/>
                </a:cubicBezTo>
                <a:cubicBezTo>
                  <a:pt x="725" y="1492"/>
                  <a:pt x="727" y="1492"/>
                  <a:pt x="729" y="1491"/>
                </a:cubicBezTo>
                <a:cubicBezTo>
                  <a:pt x="721" y="1457"/>
                  <a:pt x="713" y="1422"/>
                  <a:pt x="704" y="1387"/>
                </a:cubicBezTo>
                <a:cubicBezTo>
                  <a:pt x="732" y="1387"/>
                  <a:pt x="760" y="1408"/>
                  <a:pt x="786" y="1460"/>
                </a:cubicBezTo>
                <a:close/>
                <a:moveTo>
                  <a:pt x="966" y="721"/>
                </a:moveTo>
                <a:cubicBezTo>
                  <a:pt x="1019" y="706"/>
                  <a:pt x="1068" y="725"/>
                  <a:pt x="1115" y="748"/>
                </a:cubicBezTo>
                <a:cubicBezTo>
                  <a:pt x="1073" y="819"/>
                  <a:pt x="974" y="867"/>
                  <a:pt x="919" y="845"/>
                </a:cubicBezTo>
                <a:cubicBezTo>
                  <a:pt x="912" y="836"/>
                  <a:pt x="904" y="828"/>
                  <a:pt x="896" y="818"/>
                </a:cubicBezTo>
                <a:cubicBezTo>
                  <a:pt x="931" y="793"/>
                  <a:pt x="972" y="788"/>
                  <a:pt x="1012" y="773"/>
                </a:cubicBezTo>
                <a:cubicBezTo>
                  <a:pt x="977" y="768"/>
                  <a:pt x="937" y="775"/>
                  <a:pt x="894" y="795"/>
                </a:cubicBezTo>
                <a:cubicBezTo>
                  <a:pt x="909" y="755"/>
                  <a:pt x="931" y="731"/>
                  <a:pt x="966" y="721"/>
                </a:cubicBezTo>
                <a:close/>
                <a:moveTo>
                  <a:pt x="752" y="668"/>
                </a:moveTo>
                <a:cubicBezTo>
                  <a:pt x="748" y="675"/>
                  <a:pt x="745" y="682"/>
                  <a:pt x="746" y="688"/>
                </a:cubicBezTo>
                <a:cubicBezTo>
                  <a:pt x="749" y="762"/>
                  <a:pt x="752" y="836"/>
                  <a:pt x="756" y="909"/>
                </a:cubicBezTo>
                <a:cubicBezTo>
                  <a:pt x="761" y="981"/>
                  <a:pt x="754" y="1051"/>
                  <a:pt x="743" y="1121"/>
                </a:cubicBezTo>
                <a:cubicBezTo>
                  <a:pt x="740" y="1134"/>
                  <a:pt x="736" y="1148"/>
                  <a:pt x="733" y="1161"/>
                </a:cubicBezTo>
                <a:cubicBezTo>
                  <a:pt x="731" y="1132"/>
                  <a:pt x="736" y="1105"/>
                  <a:pt x="738" y="1077"/>
                </a:cubicBezTo>
                <a:cubicBezTo>
                  <a:pt x="744" y="983"/>
                  <a:pt x="742" y="889"/>
                  <a:pt x="737" y="795"/>
                </a:cubicBezTo>
                <a:cubicBezTo>
                  <a:pt x="732" y="718"/>
                  <a:pt x="726" y="640"/>
                  <a:pt x="720" y="563"/>
                </a:cubicBezTo>
                <a:cubicBezTo>
                  <a:pt x="715" y="490"/>
                  <a:pt x="724" y="418"/>
                  <a:pt x="742" y="347"/>
                </a:cubicBezTo>
                <a:cubicBezTo>
                  <a:pt x="748" y="323"/>
                  <a:pt x="759" y="301"/>
                  <a:pt x="768" y="278"/>
                </a:cubicBezTo>
                <a:cubicBezTo>
                  <a:pt x="788" y="284"/>
                  <a:pt x="787" y="298"/>
                  <a:pt x="786" y="310"/>
                </a:cubicBezTo>
                <a:cubicBezTo>
                  <a:pt x="785" y="324"/>
                  <a:pt x="783" y="338"/>
                  <a:pt x="779" y="351"/>
                </a:cubicBezTo>
                <a:cubicBezTo>
                  <a:pt x="767" y="390"/>
                  <a:pt x="779" y="437"/>
                  <a:pt x="732" y="467"/>
                </a:cubicBezTo>
                <a:cubicBezTo>
                  <a:pt x="752" y="470"/>
                  <a:pt x="756" y="479"/>
                  <a:pt x="753" y="492"/>
                </a:cubicBezTo>
                <a:cubicBezTo>
                  <a:pt x="750" y="504"/>
                  <a:pt x="750" y="516"/>
                  <a:pt x="746" y="527"/>
                </a:cubicBezTo>
                <a:cubicBezTo>
                  <a:pt x="739" y="544"/>
                  <a:pt x="741" y="558"/>
                  <a:pt x="755" y="571"/>
                </a:cubicBezTo>
                <a:cubicBezTo>
                  <a:pt x="735" y="599"/>
                  <a:pt x="746" y="625"/>
                  <a:pt x="758" y="651"/>
                </a:cubicBezTo>
                <a:cubicBezTo>
                  <a:pt x="779" y="696"/>
                  <a:pt x="796" y="742"/>
                  <a:pt x="825" y="783"/>
                </a:cubicBezTo>
                <a:cubicBezTo>
                  <a:pt x="833" y="793"/>
                  <a:pt x="834" y="801"/>
                  <a:pt x="821" y="808"/>
                </a:cubicBezTo>
                <a:cubicBezTo>
                  <a:pt x="782" y="769"/>
                  <a:pt x="778" y="713"/>
                  <a:pt x="752" y="668"/>
                </a:cubicBezTo>
                <a:close/>
                <a:moveTo>
                  <a:pt x="904" y="1151"/>
                </a:moveTo>
                <a:cubicBezTo>
                  <a:pt x="900" y="1148"/>
                  <a:pt x="895" y="1145"/>
                  <a:pt x="892" y="1142"/>
                </a:cubicBezTo>
                <a:cubicBezTo>
                  <a:pt x="886" y="1135"/>
                  <a:pt x="880" y="1129"/>
                  <a:pt x="874" y="1122"/>
                </a:cubicBezTo>
                <a:cubicBezTo>
                  <a:pt x="829" y="1064"/>
                  <a:pt x="815" y="998"/>
                  <a:pt x="823" y="926"/>
                </a:cubicBezTo>
                <a:cubicBezTo>
                  <a:pt x="824" y="916"/>
                  <a:pt x="830" y="906"/>
                  <a:pt x="835" y="897"/>
                </a:cubicBezTo>
                <a:cubicBezTo>
                  <a:pt x="837" y="897"/>
                  <a:pt x="839" y="898"/>
                  <a:pt x="841" y="898"/>
                </a:cubicBezTo>
                <a:cubicBezTo>
                  <a:pt x="854" y="943"/>
                  <a:pt x="867" y="987"/>
                  <a:pt x="881" y="1032"/>
                </a:cubicBezTo>
                <a:cubicBezTo>
                  <a:pt x="885" y="979"/>
                  <a:pt x="857" y="932"/>
                  <a:pt x="861" y="876"/>
                </a:cubicBezTo>
                <a:cubicBezTo>
                  <a:pt x="941" y="925"/>
                  <a:pt x="958" y="1084"/>
                  <a:pt x="904" y="1151"/>
                </a:cubicBezTo>
                <a:close/>
                <a:moveTo>
                  <a:pt x="911" y="881"/>
                </a:moveTo>
                <a:cubicBezTo>
                  <a:pt x="947" y="902"/>
                  <a:pt x="982" y="927"/>
                  <a:pt x="1020" y="945"/>
                </a:cubicBezTo>
                <a:cubicBezTo>
                  <a:pt x="1058" y="962"/>
                  <a:pt x="1099" y="974"/>
                  <a:pt x="1143" y="990"/>
                </a:cubicBezTo>
                <a:cubicBezTo>
                  <a:pt x="1065" y="987"/>
                  <a:pt x="932" y="931"/>
                  <a:pt x="911" y="881"/>
                </a:cubicBezTo>
                <a:close/>
                <a:moveTo>
                  <a:pt x="756" y="413"/>
                </a:moveTo>
                <a:cubicBezTo>
                  <a:pt x="764" y="398"/>
                  <a:pt x="771" y="384"/>
                  <a:pt x="749" y="373"/>
                </a:cubicBezTo>
                <a:cubicBezTo>
                  <a:pt x="744" y="388"/>
                  <a:pt x="740" y="401"/>
                  <a:pt x="756" y="413"/>
                </a:cubicBezTo>
                <a:close/>
                <a:moveTo>
                  <a:pt x="1143" y="14"/>
                </a:moveTo>
                <a:cubicBezTo>
                  <a:pt x="1141" y="10"/>
                  <a:pt x="1139" y="5"/>
                  <a:pt x="1137" y="0"/>
                </a:cubicBezTo>
                <a:cubicBezTo>
                  <a:pt x="1114" y="0"/>
                  <a:pt x="1114" y="0"/>
                  <a:pt x="1114" y="0"/>
                </a:cubicBezTo>
                <a:cubicBezTo>
                  <a:pt x="1121" y="27"/>
                  <a:pt x="1116" y="70"/>
                  <a:pt x="1097" y="152"/>
                </a:cubicBezTo>
                <a:cubicBezTo>
                  <a:pt x="1092" y="102"/>
                  <a:pt x="1093" y="52"/>
                  <a:pt x="1108" y="0"/>
                </a:cubicBezTo>
                <a:cubicBezTo>
                  <a:pt x="1069" y="0"/>
                  <a:pt x="1069" y="0"/>
                  <a:pt x="1069" y="0"/>
                </a:cubicBezTo>
                <a:cubicBezTo>
                  <a:pt x="1016" y="52"/>
                  <a:pt x="931" y="82"/>
                  <a:pt x="855" y="63"/>
                </a:cubicBezTo>
                <a:cubicBezTo>
                  <a:pt x="860" y="40"/>
                  <a:pt x="867" y="19"/>
                  <a:pt x="876" y="0"/>
                </a:cubicBezTo>
                <a:cubicBezTo>
                  <a:pt x="857" y="0"/>
                  <a:pt x="857" y="0"/>
                  <a:pt x="857" y="0"/>
                </a:cubicBezTo>
                <a:cubicBezTo>
                  <a:pt x="856" y="3"/>
                  <a:pt x="855" y="6"/>
                  <a:pt x="854" y="10"/>
                </a:cubicBezTo>
                <a:cubicBezTo>
                  <a:pt x="846" y="31"/>
                  <a:pt x="834" y="53"/>
                  <a:pt x="838" y="78"/>
                </a:cubicBezTo>
                <a:cubicBezTo>
                  <a:pt x="932" y="99"/>
                  <a:pt x="1011" y="70"/>
                  <a:pt x="1084" y="10"/>
                </a:cubicBezTo>
                <a:cubicBezTo>
                  <a:pt x="1082" y="45"/>
                  <a:pt x="1079" y="75"/>
                  <a:pt x="1078" y="105"/>
                </a:cubicBezTo>
                <a:cubicBezTo>
                  <a:pt x="1077" y="135"/>
                  <a:pt x="1079" y="165"/>
                  <a:pt x="1080" y="198"/>
                </a:cubicBezTo>
                <a:cubicBezTo>
                  <a:pt x="1018" y="192"/>
                  <a:pt x="974" y="224"/>
                  <a:pt x="941" y="270"/>
                </a:cubicBezTo>
                <a:cubicBezTo>
                  <a:pt x="908" y="314"/>
                  <a:pt x="874" y="360"/>
                  <a:pt x="889" y="418"/>
                </a:cubicBezTo>
                <a:cubicBezTo>
                  <a:pt x="914" y="412"/>
                  <a:pt x="938" y="405"/>
                  <a:pt x="962" y="400"/>
                </a:cubicBezTo>
                <a:cubicBezTo>
                  <a:pt x="985" y="394"/>
                  <a:pt x="1009" y="390"/>
                  <a:pt x="1030" y="386"/>
                </a:cubicBezTo>
                <a:cubicBezTo>
                  <a:pt x="1043" y="414"/>
                  <a:pt x="1057" y="442"/>
                  <a:pt x="1067" y="471"/>
                </a:cubicBezTo>
                <a:cubicBezTo>
                  <a:pt x="1081" y="506"/>
                  <a:pt x="1098" y="540"/>
                  <a:pt x="1093" y="579"/>
                </a:cubicBezTo>
                <a:cubicBezTo>
                  <a:pt x="1093" y="583"/>
                  <a:pt x="1096" y="586"/>
                  <a:pt x="1099" y="593"/>
                </a:cubicBezTo>
                <a:cubicBezTo>
                  <a:pt x="1140" y="543"/>
                  <a:pt x="1171" y="491"/>
                  <a:pt x="1188" y="432"/>
                </a:cubicBezTo>
                <a:cubicBezTo>
                  <a:pt x="1188" y="304"/>
                  <a:pt x="1188" y="304"/>
                  <a:pt x="1188" y="304"/>
                </a:cubicBezTo>
                <a:cubicBezTo>
                  <a:pt x="1187" y="301"/>
                  <a:pt x="1186" y="297"/>
                  <a:pt x="1184" y="295"/>
                </a:cubicBezTo>
                <a:cubicBezTo>
                  <a:pt x="1173" y="277"/>
                  <a:pt x="1161" y="260"/>
                  <a:pt x="1148" y="241"/>
                </a:cubicBezTo>
                <a:cubicBezTo>
                  <a:pt x="1167" y="235"/>
                  <a:pt x="1178" y="246"/>
                  <a:pt x="1188" y="256"/>
                </a:cubicBezTo>
                <a:cubicBezTo>
                  <a:pt x="1188" y="179"/>
                  <a:pt x="1188" y="179"/>
                  <a:pt x="1188" y="179"/>
                </a:cubicBezTo>
                <a:cubicBezTo>
                  <a:pt x="1179" y="177"/>
                  <a:pt x="1170" y="177"/>
                  <a:pt x="1160" y="178"/>
                </a:cubicBezTo>
                <a:cubicBezTo>
                  <a:pt x="1146" y="180"/>
                  <a:pt x="1133" y="187"/>
                  <a:pt x="1116" y="192"/>
                </a:cubicBezTo>
                <a:cubicBezTo>
                  <a:pt x="1119" y="139"/>
                  <a:pt x="1120" y="90"/>
                  <a:pt x="1133" y="41"/>
                </a:cubicBezTo>
                <a:cubicBezTo>
                  <a:pt x="1151" y="58"/>
                  <a:pt x="1166" y="75"/>
                  <a:pt x="1184" y="88"/>
                </a:cubicBezTo>
                <a:cubicBezTo>
                  <a:pt x="1186" y="89"/>
                  <a:pt x="1187" y="90"/>
                  <a:pt x="1188" y="91"/>
                </a:cubicBezTo>
                <a:cubicBezTo>
                  <a:pt x="1188" y="72"/>
                  <a:pt x="1188" y="72"/>
                  <a:pt x="1188" y="72"/>
                </a:cubicBezTo>
                <a:cubicBezTo>
                  <a:pt x="1181" y="66"/>
                  <a:pt x="1174" y="59"/>
                  <a:pt x="1167" y="52"/>
                </a:cubicBezTo>
                <a:cubicBezTo>
                  <a:pt x="1157" y="42"/>
                  <a:pt x="1150" y="28"/>
                  <a:pt x="1143" y="14"/>
                </a:cubicBezTo>
                <a:close/>
                <a:moveTo>
                  <a:pt x="1042" y="288"/>
                </a:moveTo>
                <a:cubicBezTo>
                  <a:pt x="1039" y="312"/>
                  <a:pt x="1036" y="333"/>
                  <a:pt x="1033" y="357"/>
                </a:cubicBezTo>
                <a:cubicBezTo>
                  <a:pt x="1019" y="371"/>
                  <a:pt x="1000" y="377"/>
                  <a:pt x="978" y="380"/>
                </a:cubicBezTo>
                <a:cubicBezTo>
                  <a:pt x="953" y="383"/>
                  <a:pt x="928" y="387"/>
                  <a:pt x="902" y="392"/>
                </a:cubicBezTo>
                <a:cubicBezTo>
                  <a:pt x="902" y="387"/>
                  <a:pt x="901" y="380"/>
                  <a:pt x="903" y="373"/>
                </a:cubicBezTo>
                <a:cubicBezTo>
                  <a:pt x="919" y="323"/>
                  <a:pt x="947" y="281"/>
                  <a:pt x="987" y="247"/>
                </a:cubicBezTo>
                <a:cubicBezTo>
                  <a:pt x="1007" y="230"/>
                  <a:pt x="1021" y="230"/>
                  <a:pt x="1047" y="246"/>
                </a:cubicBezTo>
                <a:cubicBezTo>
                  <a:pt x="1037" y="279"/>
                  <a:pt x="1006" y="295"/>
                  <a:pt x="986" y="321"/>
                </a:cubicBezTo>
                <a:cubicBezTo>
                  <a:pt x="1004" y="310"/>
                  <a:pt x="1022" y="300"/>
                  <a:pt x="1042" y="288"/>
                </a:cubicBezTo>
                <a:close/>
                <a:moveTo>
                  <a:pt x="1117" y="270"/>
                </a:moveTo>
                <a:cubicBezTo>
                  <a:pt x="1164" y="282"/>
                  <a:pt x="1181" y="306"/>
                  <a:pt x="1182" y="359"/>
                </a:cubicBezTo>
                <a:cubicBezTo>
                  <a:pt x="1183" y="404"/>
                  <a:pt x="1170" y="446"/>
                  <a:pt x="1150" y="485"/>
                </a:cubicBezTo>
                <a:cubicBezTo>
                  <a:pt x="1140" y="507"/>
                  <a:pt x="1125" y="527"/>
                  <a:pt x="1112" y="547"/>
                </a:cubicBezTo>
                <a:cubicBezTo>
                  <a:pt x="1104" y="503"/>
                  <a:pt x="1084" y="467"/>
                  <a:pt x="1067" y="430"/>
                </a:cubicBezTo>
                <a:cubicBezTo>
                  <a:pt x="1042" y="378"/>
                  <a:pt x="1048" y="329"/>
                  <a:pt x="1080" y="281"/>
                </a:cubicBezTo>
                <a:cubicBezTo>
                  <a:pt x="1081" y="280"/>
                  <a:pt x="1083" y="278"/>
                  <a:pt x="1085" y="277"/>
                </a:cubicBezTo>
                <a:cubicBezTo>
                  <a:pt x="1086" y="276"/>
                  <a:pt x="1089" y="276"/>
                  <a:pt x="1093" y="274"/>
                </a:cubicBezTo>
                <a:cubicBezTo>
                  <a:pt x="1111" y="306"/>
                  <a:pt x="1111" y="342"/>
                  <a:pt x="1120" y="377"/>
                </a:cubicBezTo>
                <a:cubicBezTo>
                  <a:pt x="1129" y="341"/>
                  <a:pt x="1121" y="306"/>
                  <a:pt x="1117" y="270"/>
                </a:cubicBezTo>
                <a:close/>
                <a:moveTo>
                  <a:pt x="1055" y="1164"/>
                </a:moveTo>
                <a:cubicBezTo>
                  <a:pt x="1049" y="1162"/>
                  <a:pt x="1043" y="1165"/>
                  <a:pt x="1033" y="1166"/>
                </a:cubicBezTo>
                <a:cubicBezTo>
                  <a:pt x="1035" y="1216"/>
                  <a:pt x="1037" y="1265"/>
                  <a:pt x="1040" y="1317"/>
                </a:cubicBezTo>
                <a:cubicBezTo>
                  <a:pt x="1021" y="1314"/>
                  <a:pt x="1003" y="1310"/>
                  <a:pt x="984" y="1309"/>
                </a:cubicBezTo>
                <a:cubicBezTo>
                  <a:pt x="952" y="1308"/>
                  <a:pt x="920" y="1310"/>
                  <a:pt x="900" y="1341"/>
                </a:cubicBezTo>
                <a:cubicBezTo>
                  <a:pt x="961" y="1472"/>
                  <a:pt x="1090" y="1509"/>
                  <a:pt x="1175" y="1469"/>
                </a:cubicBezTo>
                <a:cubicBezTo>
                  <a:pt x="1180" y="1479"/>
                  <a:pt x="1185" y="1489"/>
                  <a:pt x="1188" y="1500"/>
                </a:cubicBezTo>
                <a:cubicBezTo>
                  <a:pt x="1188" y="1279"/>
                  <a:pt x="1188" y="1279"/>
                  <a:pt x="1188" y="1279"/>
                </a:cubicBezTo>
                <a:cubicBezTo>
                  <a:pt x="1184" y="1266"/>
                  <a:pt x="1178" y="1254"/>
                  <a:pt x="1169" y="1243"/>
                </a:cubicBezTo>
                <a:cubicBezTo>
                  <a:pt x="1139" y="1206"/>
                  <a:pt x="1101" y="1179"/>
                  <a:pt x="1055" y="1164"/>
                </a:cubicBezTo>
                <a:close/>
                <a:moveTo>
                  <a:pt x="1033" y="1455"/>
                </a:moveTo>
                <a:cubicBezTo>
                  <a:pt x="980" y="1433"/>
                  <a:pt x="943" y="1395"/>
                  <a:pt x="918" y="1339"/>
                </a:cubicBezTo>
                <a:cubicBezTo>
                  <a:pt x="962" y="1319"/>
                  <a:pt x="1001" y="1324"/>
                  <a:pt x="1041" y="1338"/>
                </a:cubicBezTo>
                <a:cubicBezTo>
                  <a:pt x="1043" y="1340"/>
                  <a:pt x="1047" y="1341"/>
                  <a:pt x="1049" y="1343"/>
                </a:cubicBezTo>
                <a:cubicBezTo>
                  <a:pt x="1064" y="1366"/>
                  <a:pt x="1078" y="1389"/>
                  <a:pt x="1096" y="1418"/>
                </a:cubicBezTo>
                <a:cubicBezTo>
                  <a:pt x="1063" y="1402"/>
                  <a:pt x="1035" y="1389"/>
                  <a:pt x="1008" y="1376"/>
                </a:cubicBezTo>
                <a:cubicBezTo>
                  <a:pt x="1035" y="1412"/>
                  <a:pt x="1078" y="1426"/>
                  <a:pt x="1115" y="1453"/>
                </a:cubicBezTo>
                <a:cubicBezTo>
                  <a:pt x="1085" y="1471"/>
                  <a:pt x="1058" y="1465"/>
                  <a:pt x="1033" y="1455"/>
                </a:cubicBezTo>
                <a:close/>
                <a:moveTo>
                  <a:pt x="1166" y="1401"/>
                </a:moveTo>
                <a:cubicBezTo>
                  <a:pt x="1157" y="1363"/>
                  <a:pt x="1147" y="1328"/>
                  <a:pt x="1117" y="1302"/>
                </a:cubicBezTo>
                <a:cubicBezTo>
                  <a:pt x="1121" y="1312"/>
                  <a:pt x="1124" y="1322"/>
                  <a:pt x="1127" y="1331"/>
                </a:cubicBezTo>
                <a:cubicBezTo>
                  <a:pt x="1132" y="1342"/>
                  <a:pt x="1137" y="1353"/>
                  <a:pt x="1139" y="1365"/>
                </a:cubicBezTo>
                <a:cubicBezTo>
                  <a:pt x="1142" y="1376"/>
                  <a:pt x="1142" y="1388"/>
                  <a:pt x="1144" y="1403"/>
                </a:cubicBezTo>
                <a:cubicBezTo>
                  <a:pt x="1092" y="1391"/>
                  <a:pt x="1073" y="1357"/>
                  <a:pt x="1061" y="1315"/>
                </a:cubicBezTo>
                <a:cubicBezTo>
                  <a:pt x="1047" y="1271"/>
                  <a:pt x="1057" y="1226"/>
                  <a:pt x="1050" y="1179"/>
                </a:cubicBezTo>
                <a:cubicBezTo>
                  <a:pt x="1085" y="1189"/>
                  <a:pt x="1105" y="1210"/>
                  <a:pt x="1128" y="1227"/>
                </a:cubicBezTo>
                <a:cubicBezTo>
                  <a:pt x="1169" y="1255"/>
                  <a:pt x="1181" y="1298"/>
                  <a:pt x="1187" y="1344"/>
                </a:cubicBezTo>
                <a:cubicBezTo>
                  <a:pt x="1189" y="1364"/>
                  <a:pt x="1188" y="1384"/>
                  <a:pt x="1166" y="1401"/>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FAFA5595-337F-492E-BCE9-5FF1EBDC6EF4}" type="datetime1">
              <a:rPr lang="en-US" smtClean="0"/>
              <a:t>2/22/2019</a:t>
            </a:fld>
            <a:endParaRPr lang="en-US" dirty="0"/>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r>
              <a:rPr lang="en-US" smtClean="0"/>
              <a:t>BUTTERFLIES OF LEBANON, Husein Zorkot © 2019</a:t>
            </a:r>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61949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06706" y="568345"/>
            <a:ext cx="8897565" cy="156071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B74AD557-067C-4D20-A445-E890EE9CC235}" type="datetime1">
              <a:rPr lang="en-US" smtClean="0"/>
              <a:t>2/22/2019</a:t>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r>
              <a:rPr lang="en-US" smtClean="0"/>
              <a:t>BUTTERFLIES OF LEBANON, Husein Zorkot © 2019</a:t>
            </a:r>
            <a:endParaRPr lang="en-US" dirty="0"/>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D57F1E4F-1CFF-5643-939E-217C01CDF565}" type="slidenum">
              <a:rPr lang="en-US" smtClean="0"/>
              <a:pPr/>
              <a:t>‹#›</a:t>
            </a:fld>
            <a:endParaRPr lang="en-US" dirty="0"/>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Freeform 5"/>
          <p:cNvSpPr>
            <a:spLocks noEditPoints="1"/>
          </p:cNvSpPr>
          <p:nvPr/>
        </p:nvSpPr>
        <p:spPr bwMode="auto">
          <a:xfrm>
            <a:off x="1" y="4763"/>
            <a:ext cx="3780078" cy="6853237"/>
          </a:xfrm>
          <a:custGeom>
            <a:avLst/>
            <a:gdLst/>
            <a:ahLst/>
            <a:cxnLst/>
            <a:rect l="0" t="0" r="r" b="b"/>
            <a:pathLst>
              <a:path w="1190" h="2160">
                <a:moveTo>
                  <a:pt x="97" y="579"/>
                </a:moveTo>
                <a:cubicBezTo>
                  <a:pt x="92" y="540"/>
                  <a:pt x="109" y="506"/>
                  <a:pt x="122" y="471"/>
                </a:cubicBezTo>
                <a:cubicBezTo>
                  <a:pt x="133" y="442"/>
                  <a:pt x="147" y="414"/>
                  <a:pt x="159" y="385"/>
                </a:cubicBezTo>
                <a:cubicBezTo>
                  <a:pt x="181" y="390"/>
                  <a:pt x="205" y="394"/>
                  <a:pt x="228" y="399"/>
                </a:cubicBezTo>
                <a:cubicBezTo>
                  <a:pt x="252" y="405"/>
                  <a:pt x="275" y="411"/>
                  <a:pt x="301" y="418"/>
                </a:cubicBezTo>
                <a:cubicBezTo>
                  <a:pt x="316" y="360"/>
                  <a:pt x="282" y="314"/>
                  <a:pt x="249" y="269"/>
                </a:cubicBezTo>
                <a:cubicBezTo>
                  <a:pt x="215" y="224"/>
                  <a:pt x="172" y="192"/>
                  <a:pt x="110" y="198"/>
                </a:cubicBezTo>
                <a:cubicBezTo>
                  <a:pt x="111" y="165"/>
                  <a:pt x="112" y="135"/>
                  <a:pt x="112" y="105"/>
                </a:cubicBezTo>
                <a:cubicBezTo>
                  <a:pt x="111" y="75"/>
                  <a:pt x="108" y="45"/>
                  <a:pt x="105" y="10"/>
                </a:cubicBezTo>
                <a:cubicBezTo>
                  <a:pt x="179" y="70"/>
                  <a:pt x="258" y="99"/>
                  <a:pt x="352" y="78"/>
                </a:cubicBezTo>
                <a:cubicBezTo>
                  <a:pt x="356" y="52"/>
                  <a:pt x="344" y="31"/>
                  <a:pt x="336" y="9"/>
                </a:cubicBezTo>
                <a:cubicBezTo>
                  <a:pt x="335" y="6"/>
                  <a:pt x="334" y="3"/>
                  <a:pt x="332" y="0"/>
                </a:cubicBezTo>
                <a:cubicBezTo>
                  <a:pt x="314" y="0"/>
                  <a:pt x="314" y="0"/>
                  <a:pt x="314" y="0"/>
                </a:cubicBezTo>
                <a:cubicBezTo>
                  <a:pt x="323" y="19"/>
                  <a:pt x="330" y="40"/>
                  <a:pt x="334" y="63"/>
                </a:cubicBezTo>
                <a:cubicBezTo>
                  <a:pt x="259" y="82"/>
                  <a:pt x="174" y="51"/>
                  <a:pt x="121" y="0"/>
                </a:cubicBezTo>
                <a:cubicBezTo>
                  <a:pt x="81" y="0"/>
                  <a:pt x="81" y="0"/>
                  <a:pt x="81" y="0"/>
                </a:cubicBezTo>
                <a:cubicBezTo>
                  <a:pt x="97" y="51"/>
                  <a:pt x="98" y="101"/>
                  <a:pt x="93" y="152"/>
                </a:cubicBezTo>
                <a:cubicBezTo>
                  <a:pt x="74" y="70"/>
                  <a:pt x="69" y="27"/>
                  <a:pt x="76" y="0"/>
                </a:cubicBezTo>
                <a:cubicBezTo>
                  <a:pt x="53" y="0"/>
                  <a:pt x="53" y="0"/>
                  <a:pt x="53" y="0"/>
                </a:cubicBezTo>
                <a:cubicBezTo>
                  <a:pt x="51" y="5"/>
                  <a:pt x="49" y="9"/>
                  <a:pt x="47" y="14"/>
                </a:cubicBezTo>
                <a:cubicBezTo>
                  <a:pt x="40" y="28"/>
                  <a:pt x="33" y="42"/>
                  <a:pt x="23" y="52"/>
                </a:cubicBezTo>
                <a:cubicBezTo>
                  <a:pt x="16" y="59"/>
                  <a:pt x="9" y="66"/>
                  <a:pt x="1" y="72"/>
                </a:cubicBezTo>
                <a:cubicBezTo>
                  <a:pt x="1" y="90"/>
                  <a:pt x="1" y="90"/>
                  <a:pt x="1" y="90"/>
                </a:cubicBezTo>
                <a:cubicBezTo>
                  <a:pt x="3" y="89"/>
                  <a:pt x="4" y="88"/>
                  <a:pt x="6" y="88"/>
                </a:cubicBezTo>
                <a:cubicBezTo>
                  <a:pt x="24" y="75"/>
                  <a:pt x="38" y="57"/>
                  <a:pt x="56" y="40"/>
                </a:cubicBezTo>
                <a:cubicBezTo>
                  <a:pt x="70" y="89"/>
                  <a:pt x="71" y="139"/>
                  <a:pt x="73" y="192"/>
                </a:cubicBezTo>
                <a:cubicBezTo>
                  <a:pt x="57" y="187"/>
                  <a:pt x="44" y="180"/>
                  <a:pt x="30" y="178"/>
                </a:cubicBezTo>
                <a:cubicBezTo>
                  <a:pt x="20" y="177"/>
                  <a:pt x="10" y="177"/>
                  <a:pt x="1" y="179"/>
                </a:cubicBezTo>
                <a:cubicBezTo>
                  <a:pt x="1" y="255"/>
                  <a:pt x="1" y="255"/>
                  <a:pt x="1" y="255"/>
                </a:cubicBezTo>
                <a:cubicBezTo>
                  <a:pt x="12" y="246"/>
                  <a:pt x="23" y="234"/>
                  <a:pt x="42" y="241"/>
                </a:cubicBezTo>
                <a:cubicBezTo>
                  <a:pt x="29" y="260"/>
                  <a:pt x="16" y="276"/>
                  <a:pt x="6" y="294"/>
                </a:cubicBezTo>
                <a:cubicBezTo>
                  <a:pt x="4" y="297"/>
                  <a:pt x="3" y="300"/>
                  <a:pt x="1" y="303"/>
                </a:cubicBezTo>
                <a:cubicBezTo>
                  <a:pt x="1" y="432"/>
                  <a:pt x="1" y="432"/>
                  <a:pt x="1" y="432"/>
                </a:cubicBezTo>
                <a:cubicBezTo>
                  <a:pt x="19" y="491"/>
                  <a:pt x="50" y="543"/>
                  <a:pt x="91" y="592"/>
                </a:cubicBezTo>
                <a:cubicBezTo>
                  <a:pt x="94" y="586"/>
                  <a:pt x="97" y="582"/>
                  <a:pt x="97" y="579"/>
                </a:cubicBezTo>
                <a:close/>
                <a:moveTo>
                  <a:pt x="203" y="246"/>
                </a:moveTo>
                <a:cubicBezTo>
                  <a:pt x="242" y="281"/>
                  <a:pt x="270" y="323"/>
                  <a:pt x="287" y="373"/>
                </a:cubicBezTo>
                <a:cubicBezTo>
                  <a:pt x="289" y="380"/>
                  <a:pt x="288" y="387"/>
                  <a:pt x="288" y="391"/>
                </a:cubicBezTo>
                <a:cubicBezTo>
                  <a:pt x="261" y="387"/>
                  <a:pt x="237" y="383"/>
                  <a:pt x="212" y="380"/>
                </a:cubicBezTo>
                <a:cubicBezTo>
                  <a:pt x="190" y="377"/>
                  <a:pt x="170" y="371"/>
                  <a:pt x="157" y="357"/>
                </a:cubicBezTo>
                <a:cubicBezTo>
                  <a:pt x="154" y="332"/>
                  <a:pt x="151" y="311"/>
                  <a:pt x="147" y="287"/>
                </a:cubicBezTo>
                <a:cubicBezTo>
                  <a:pt x="168" y="300"/>
                  <a:pt x="186" y="310"/>
                  <a:pt x="204" y="321"/>
                </a:cubicBezTo>
                <a:cubicBezTo>
                  <a:pt x="184" y="294"/>
                  <a:pt x="153" y="279"/>
                  <a:pt x="143" y="245"/>
                </a:cubicBezTo>
                <a:cubicBezTo>
                  <a:pt x="169" y="230"/>
                  <a:pt x="183" y="230"/>
                  <a:pt x="203" y="246"/>
                </a:cubicBezTo>
                <a:close/>
                <a:moveTo>
                  <a:pt x="40" y="485"/>
                </a:moveTo>
                <a:cubicBezTo>
                  <a:pt x="20" y="445"/>
                  <a:pt x="7" y="403"/>
                  <a:pt x="8" y="358"/>
                </a:cubicBezTo>
                <a:cubicBezTo>
                  <a:pt x="9" y="306"/>
                  <a:pt x="26" y="282"/>
                  <a:pt x="73" y="270"/>
                </a:cubicBezTo>
                <a:cubicBezTo>
                  <a:pt x="69" y="305"/>
                  <a:pt x="60" y="341"/>
                  <a:pt x="70" y="376"/>
                </a:cubicBezTo>
                <a:cubicBezTo>
                  <a:pt x="79" y="342"/>
                  <a:pt x="78" y="305"/>
                  <a:pt x="96" y="274"/>
                </a:cubicBezTo>
                <a:cubicBezTo>
                  <a:pt x="101" y="276"/>
                  <a:pt x="103" y="276"/>
                  <a:pt x="105" y="277"/>
                </a:cubicBezTo>
                <a:cubicBezTo>
                  <a:pt x="107" y="278"/>
                  <a:pt x="109" y="279"/>
                  <a:pt x="110" y="281"/>
                </a:cubicBezTo>
                <a:cubicBezTo>
                  <a:pt x="142" y="328"/>
                  <a:pt x="147" y="378"/>
                  <a:pt x="123" y="430"/>
                </a:cubicBezTo>
                <a:cubicBezTo>
                  <a:pt x="105" y="467"/>
                  <a:pt x="86" y="503"/>
                  <a:pt x="77" y="547"/>
                </a:cubicBezTo>
                <a:cubicBezTo>
                  <a:pt x="65" y="526"/>
                  <a:pt x="50" y="507"/>
                  <a:pt x="40" y="485"/>
                </a:cubicBezTo>
                <a:close/>
                <a:moveTo>
                  <a:pt x="1" y="0"/>
                </a:moveTo>
                <a:cubicBezTo>
                  <a:pt x="1" y="1"/>
                  <a:pt x="1" y="1"/>
                  <a:pt x="1" y="1"/>
                </a:cubicBezTo>
                <a:cubicBezTo>
                  <a:pt x="2" y="1"/>
                  <a:pt x="2" y="0"/>
                  <a:pt x="2" y="0"/>
                </a:cubicBezTo>
                <a:lnTo>
                  <a:pt x="1" y="0"/>
                </a:lnTo>
                <a:close/>
                <a:moveTo>
                  <a:pt x="1052" y="1098"/>
                </a:moveTo>
                <a:cubicBezTo>
                  <a:pt x="1062" y="1083"/>
                  <a:pt x="1075" y="1068"/>
                  <a:pt x="1084" y="1051"/>
                </a:cubicBezTo>
                <a:cubicBezTo>
                  <a:pt x="1099" y="1023"/>
                  <a:pt x="1112" y="994"/>
                  <a:pt x="1092" y="963"/>
                </a:cubicBezTo>
                <a:cubicBezTo>
                  <a:pt x="948" y="958"/>
                  <a:pt x="857" y="1057"/>
                  <a:pt x="855" y="1151"/>
                </a:cubicBezTo>
                <a:cubicBezTo>
                  <a:pt x="788" y="1151"/>
                  <a:pt x="729" y="1127"/>
                  <a:pt x="672" y="1100"/>
                </a:cubicBezTo>
                <a:cubicBezTo>
                  <a:pt x="627" y="1078"/>
                  <a:pt x="589" y="1045"/>
                  <a:pt x="552" y="1010"/>
                </a:cubicBezTo>
                <a:cubicBezTo>
                  <a:pt x="482" y="942"/>
                  <a:pt x="465" y="858"/>
                  <a:pt x="474" y="766"/>
                </a:cubicBezTo>
                <a:cubicBezTo>
                  <a:pt x="491" y="811"/>
                  <a:pt x="520" y="848"/>
                  <a:pt x="547" y="887"/>
                </a:cubicBezTo>
                <a:cubicBezTo>
                  <a:pt x="589" y="949"/>
                  <a:pt x="650" y="975"/>
                  <a:pt x="720" y="988"/>
                </a:cubicBezTo>
                <a:cubicBezTo>
                  <a:pt x="725" y="989"/>
                  <a:pt x="731" y="986"/>
                  <a:pt x="737" y="985"/>
                </a:cubicBezTo>
                <a:cubicBezTo>
                  <a:pt x="734" y="907"/>
                  <a:pt x="723" y="833"/>
                  <a:pt x="681" y="765"/>
                </a:cubicBezTo>
                <a:cubicBezTo>
                  <a:pt x="716" y="759"/>
                  <a:pt x="752" y="766"/>
                  <a:pt x="780" y="738"/>
                </a:cubicBezTo>
                <a:cubicBezTo>
                  <a:pt x="768" y="718"/>
                  <a:pt x="757" y="696"/>
                  <a:pt x="742" y="680"/>
                </a:cubicBezTo>
                <a:cubicBezTo>
                  <a:pt x="720" y="656"/>
                  <a:pt x="696" y="632"/>
                  <a:pt x="669" y="617"/>
                </a:cubicBezTo>
                <a:cubicBezTo>
                  <a:pt x="618" y="588"/>
                  <a:pt x="564" y="572"/>
                  <a:pt x="506" y="597"/>
                </a:cubicBezTo>
                <a:cubicBezTo>
                  <a:pt x="500" y="599"/>
                  <a:pt x="494" y="600"/>
                  <a:pt x="486" y="603"/>
                </a:cubicBezTo>
                <a:cubicBezTo>
                  <a:pt x="486" y="589"/>
                  <a:pt x="485" y="579"/>
                  <a:pt x="485" y="569"/>
                </a:cubicBezTo>
                <a:cubicBezTo>
                  <a:pt x="492" y="456"/>
                  <a:pt x="475" y="348"/>
                  <a:pt x="426" y="246"/>
                </a:cubicBezTo>
                <a:cubicBezTo>
                  <a:pt x="408" y="209"/>
                  <a:pt x="378" y="182"/>
                  <a:pt x="335" y="175"/>
                </a:cubicBezTo>
                <a:cubicBezTo>
                  <a:pt x="316" y="172"/>
                  <a:pt x="297" y="174"/>
                  <a:pt x="285" y="198"/>
                </a:cubicBezTo>
                <a:cubicBezTo>
                  <a:pt x="293" y="206"/>
                  <a:pt x="300" y="215"/>
                  <a:pt x="309" y="222"/>
                </a:cubicBezTo>
                <a:cubicBezTo>
                  <a:pt x="332" y="241"/>
                  <a:pt x="350" y="263"/>
                  <a:pt x="362" y="290"/>
                </a:cubicBezTo>
                <a:cubicBezTo>
                  <a:pt x="397" y="367"/>
                  <a:pt x="418" y="448"/>
                  <a:pt x="425" y="532"/>
                </a:cubicBezTo>
                <a:cubicBezTo>
                  <a:pt x="426" y="539"/>
                  <a:pt x="426" y="548"/>
                  <a:pt x="422" y="553"/>
                </a:cubicBezTo>
                <a:cubicBezTo>
                  <a:pt x="408" y="569"/>
                  <a:pt x="410" y="588"/>
                  <a:pt x="410" y="607"/>
                </a:cubicBezTo>
                <a:cubicBezTo>
                  <a:pt x="409" y="669"/>
                  <a:pt x="383" y="722"/>
                  <a:pt x="349" y="773"/>
                </a:cubicBezTo>
                <a:cubicBezTo>
                  <a:pt x="266" y="679"/>
                  <a:pt x="105" y="682"/>
                  <a:pt x="57" y="750"/>
                </a:cubicBezTo>
                <a:cubicBezTo>
                  <a:pt x="99" y="826"/>
                  <a:pt x="166" y="864"/>
                  <a:pt x="255" y="870"/>
                </a:cubicBezTo>
                <a:cubicBezTo>
                  <a:pt x="186" y="929"/>
                  <a:pt x="108" y="957"/>
                  <a:pt x="18" y="974"/>
                </a:cubicBezTo>
                <a:cubicBezTo>
                  <a:pt x="31" y="918"/>
                  <a:pt x="26" y="869"/>
                  <a:pt x="1" y="826"/>
                </a:cubicBezTo>
                <a:cubicBezTo>
                  <a:pt x="1" y="871"/>
                  <a:pt x="1" y="871"/>
                  <a:pt x="1" y="871"/>
                </a:cubicBezTo>
                <a:cubicBezTo>
                  <a:pt x="5" y="883"/>
                  <a:pt x="5" y="894"/>
                  <a:pt x="1" y="906"/>
                </a:cubicBezTo>
                <a:cubicBezTo>
                  <a:pt x="1" y="1032"/>
                  <a:pt x="1" y="1032"/>
                  <a:pt x="1" y="1032"/>
                </a:cubicBezTo>
                <a:cubicBezTo>
                  <a:pt x="4" y="1026"/>
                  <a:pt x="7" y="1021"/>
                  <a:pt x="9" y="1016"/>
                </a:cubicBezTo>
                <a:cubicBezTo>
                  <a:pt x="97" y="1003"/>
                  <a:pt x="178" y="984"/>
                  <a:pt x="251" y="935"/>
                </a:cubicBezTo>
                <a:cubicBezTo>
                  <a:pt x="247" y="978"/>
                  <a:pt x="241" y="1018"/>
                  <a:pt x="240" y="1058"/>
                </a:cubicBezTo>
                <a:cubicBezTo>
                  <a:pt x="240" y="1101"/>
                  <a:pt x="254" y="1140"/>
                  <a:pt x="286" y="1174"/>
                </a:cubicBezTo>
                <a:cubicBezTo>
                  <a:pt x="390" y="1075"/>
                  <a:pt x="411" y="957"/>
                  <a:pt x="381" y="823"/>
                </a:cubicBezTo>
                <a:cubicBezTo>
                  <a:pt x="392" y="805"/>
                  <a:pt x="404" y="787"/>
                  <a:pt x="417" y="767"/>
                </a:cubicBezTo>
                <a:cubicBezTo>
                  <a:pt x="418" y="860"/>
                  <a:pt x="415" y="950"/>
                  <a:pt x="421" y="1039"/>
                </a:cubicBezTo>
                <a:cubicBezTo>
                  <a:pt x="427" y="1129"/>
                  <a:pt x="449" y="1217"/>
                  <a:pt x="477" y="1301"/>
                </a:cubicBezTo>
                <a:cubicBezTo>
                  <a:pt x="438" y="1354"/>
                  <a:pt x="401" y="1406"/>
                  <a:pt x="382" y="1467"/>
                </a:cubicBezTo>
                <a:cubicBezTo>
                  <a:pt x="364" y="1521"/>
                  <a:pt x="355" y="1576"/>
                  <a:pt x="374" y="1632"/>
                </a:cubicBezTo>
                <a:cubicBezTo>
                  <a:pt x="381" y="1654"/>
                  <a:pt x="385" y="1678"/>
                  <a:pt x="405" y="1695"/>
                </a:cubicBezTo>
                <a:cubicBezTo>
                  <a:pt x="491" y="1652"/>
                  <a:pt x="534" y="1580"/>
                  <a:pt x="554" y="1487"/>
                </a:cubicBezTo>
                <a:cubicBezTo>
                  <a:pt x="574" y="1516"/>
                  <a:pt x="590" y="1541"/>
                  <a:pt x="608" y="1565"/>
                </a:cubicBezTo>
                <a:cubicBezTo>
                  <a:pt x="627" y="1589"/>
                  <a:pt x="647" y="1611"/>
                  <a:pt x="668" y="1636"/>
                </a:cubicBezTo>
                <a:cubicBezTo>
                  <a:pt x="617" y="1671"/>
                  <a:pt x="602" y="1723"/>
                  <a:pt x="605" y="1780"/>
                </a:cubicBezTo>
                <a:cubicBezTo>
                  <a:pt x="607" y="1835"/>
                  <a:pt x="609" y="1892"/>
                  <a:pt x="658" y="1927"/>
                </a:cubicBezTo>
                <a:cubicBezTo>
                  <a:pt x="674" y="1906"/>
                  <a:pt x="688" y="1887"/>
                  <a:pt x="703" y="1868"/>
                </a:cubicBezTo>
                <a:cubicBezTo>
                  <a:pt x="718" y="1848"/>
                  <a:pt x="734" y="1830"/>
                  <a:pt x="748" y="1813"/>
                </a:cubicBezTo>
                <a:cubicBezTo>
                  <a:pt x="775" y="1828"/>
                  <a:pt x="804" y="1841"/>
                  <a:pt x="830" y="1857"/>
                </a:cubicBezTo>
                <a:cubicBezTo>
                  <a:pt x="862" y="1876"/>
                  <a:pt x="897" y="1891"/>
                  <a:pt x="918" y="1925"/>
                </a:cubicBezTo>
                <a:cubicBezTo>
                  <a:pt x="920" y="1928"/>
                  <a:pt x="924" y="1928"/>
                  <a:pt x="931" y="1932"/>
                </a:cubicBezTo>
                <a:cubicBezTo>
                  <a:pt x="932" y="1852"/>
                  <a:pt x="919" y="1780"/>
                  <a:pt x="882" y="1713"/>
                </a:cubicBezTo>
                <a:cubicBezTo>
                  <a:pt x="914" y="1710"/>
                  <a:pt x="946" y="1712"/>
                  <a:pt x="973" y="1702"/>
                </a:cubicBezTo>
                <a:cubicBezTo>
                  <a:pt x="1002" y="1693"/>
                  <a:pt x="1024" y="1670"/>
                  <a:pt x="1046" y="1639"/>
                </a:cubicBezTo>
                <a:cubicBezTo>
                  <a:pt x="1006" y="1649"/>
                  <a:pt x="978" y="1637"/>
                  <a:pt x="952" y="1619"/>
                </a:cubicBezTo>
                <a:cubicBezTo>
                  <a:pt x="936" y="1608"/>
                  <a:pt x="919" y="1598"/>
                  <a:pt x="904" y="1586"/>
                </a:cubicBezTo>
                <a:cubicBezTo>
                  <a:pt x="875" y="1563"/>
                  <a:pt x="843" y="1550"/>
                  <a:pt x="807" y="1545"/>
                </a:cubicBezTo>
                <a:cubicBezTo>
                  <a:pt x="775" y="1541"/>
                  <a:pt x="742" y="1545"/>
                  <a:pt x="718" y="1571"/>
                </a:cubicBezTo>
                <a:cubicBezTo>
                  <a:pt x="708" y="1581"/>
                  <a:pt x="702" y="1595"/>
                  <a:pt x="693" y="1609"/>
                </a:cubicBezTo>
                <a:cubicBezTo>
                  <a:pt x="662" y="1566"/>
                  <a:pt x="632" y="1527"/>
                  <a:pt x="611" y="1480"/>
                </a:cubicBezTo>
                <a:cubicBezTo>
                  <a:pt x="636" y="1482"/>
                  <a:pt x="658" y="1487"/>
                  <a:pt x="680" y="1485"/>
                </a:cubicBezTo>
                <a:cubicBezTo>
                  <a:pt x="708" y="1483"/>
                  <a:pt x="736" y="1481"/>
                  <a:pt x="759" y="1461"/>
                </a:cubicBezTo>
                <a:cubicBezTo>
                  <a:pt x="767" y="1453"/>
                  <a:pt x="772" y="1444"/>
                  <a:pt x="765" y="1435"/>
                </a:cubicBezTo>
                <a:cubicBezTo>
                  <a:pt x="750" y="1413"/>
                  <a:pt x="735" y="1388"/>
                  <a:pt x="715" y="1369"/>
                </a:cubicBezTo>
                <a:cubicBezTo>
                  <a:pt x="673" y="1331"/>
                  <a:pt x="622" y="1309"/>
                  <a:pt x="565" y="1302"/>
                </a:cubicBezTo>
                <a:cubicBezTo>
                  <a:pt x="547" y="1299"/>
                  <a:pt x="529" y="1301"/>
                  <a:pt x="509" y="1300"/>
                </a:cubicBezTo>
                <a:cubicBezTo>
                  <a:pt x="481" y="1195"/>
                  <a:pt x="462" y="1089"/>
                  <a:pt x="470" y="980"/>
                </a:cubicBezTo>
                <a:cubicBezTo>
                  <a:pt x="537" y="1073"/>
                  <a:pt x="627" y="1132"/>
                  <a:pt x="737" y="1167"/>
                </a:cubicBezTo>
                <a:cubicBezTo>
                  <a:pt x="729" y="1229"/>
                  <a:pt x="750" y="1282"/>
                  <a:pt x="789" y="1328"/>
                </a:cubicBezTo>
                <a:cubicBezTo>
                  <a:pt x="828" y="1374"/>
                  <a:pt x="875" y="1407"/>
                  <a:pt x="938" y="1414"/>
                </a:cubicBezTo>
                <a:cubicBezTo>
                  <a:pt x="943" y="1367"/>
                  <a:pt x="942" y="1322"/>
                  <a:pt x="923" y="1280"/>
                </a:cubicBezTo>
                <a:cubicBezTo>
                  <a:pt x="905" y="1239"/>
                  <a:pt x="882" y="1202"/>
                  <a:pt x="842" y="1176"/>
                </a:cubicBezTo>
                <a:cubicBezTo>
                  <a:pt x="859" y="1168"/>
                  <a:pt x="867" y="1176"/>
                  <a:pt x="876" y="1184"/>
                </a:cubicBezTo>
                <a:cubicBezTo>
                  <a:pt x="900" y="1205"/>
                  <a:pt x="925" y="1223"/>
                  <a:pt x="956" y="1232"/>
                </a:cubicBezTo>
                <a:cubicBezTo>
                  <a:pt x="990" y="1242"/>
                  <a:pt x="1025" y="1254"/>
                  <a:pt x="1060" y="1247"/>
                </a:cubicBezTo>
                <a:cubicBezTo>
                  <a:pt x="1106" y="1236"/>
                  <a:pt x="1148" y="1214"/>
                  <a:pt x="1182" y="1180"/>
                </a:cubicBezTo>
                <a:cubicBezTo>
                  <a:pt x="1186" y="1176"/>
                  <a:pt x="1187" y="1168"/>
                  <a:pt x="1190" y="1159"/>
                </a:cubicBezTo>
                <a:cubicBezTo>
                  <a:pt x="1144" y="1139"/>
                  <a:pt x="1099" y="1119"/>
                  <a:pt x="1052" y="1098"/>
                </a:cubicBezTo>
                <a:close/>
                <a:moveTo>
                  <a:pt x="603" y="609"/>
                </a:moveTo>
                <a:cubicBezTo>
                  <a:pt x="634" y="612"/>
                  <a:pt x="659" y="628"/>
                  <a:pt x="683" y="646"/>
                </a:cubicBezTo>
                <a:cubicBezTo>
                  <a:pt x="721" y="674"/>
                  <a:pt x="744" y="701"/>
                  <a:pt x="757" y="735"/>
                </a:cubicBezTo>
                <a:cubicBezTo>
                  <a:pt x="695" y="762"/>
                  <a:pt x="657" y="745"/>
                  <a:pt x="630" y="681"/>
                </a:cubicBezTo>
                <a:cubicBezTo>
                  <a:pt x="645" y="688"/>
                  <a:pt x="657" y="693"/>
                  <a:pt x="675" y="701"/>
                </a:cubicBezTo>
                <a:cubicBezTo>
                  <a:pt x="642" y="655"/>
                  <a:pt x="588" y="658"/>
                  <a:pt x="552" y="630"/>
                </a:cubicBezTo>
                <a:cubicBezTo>
                  <a:pt x="566" y="611"/>
                  <a:pt x="578" y="607"/>
                  <a:pt x="603" y="609"/>
                </a:cubicBezTo>
                <a:close/>
                <a:moveTo>
                  <a:pt x="505" y="718"/>
                </a:moveTo>
                <a:cubicBezTo>
                  <a:pt x="506" y="713"/>
                  <a:pt x="510" y="707"/>
                  <a:pt x="513" y="700"/>
                </a:cubicBezTo>
                <a:cubicBezTo>
                  <a:pt x="540" y="743"/>
                  <a:pt x="564" y="783"/>
                  <a:pt x="590" y="823"/>
                </a:cubicBezTo>
                <a:cubicBezTo>
                  <a:pt x="593" y="828"/>
                  <a:pt x="601" y="831"/>
                  <a:pt x="613" y="840"/>
                </a:cubicBezTo>
                <a:cubicBezTo>
                  <a:pt x="577" y="789"/>
                  <a:pt x="558" y="740"/>
                  <a:pt x="536" y="690"/>
                </a:cubicBezTo>
                <a:cubicBezTo>
                  <a:pt x="559" y="677"/>
                  <a:pt x="580" y="682"/>
                  <a:pt x="596" y="695"/>
                </a:cubicBezTo>
                <a:cubicBezTo>
                  <a:pt x="661" y="749"/>
                  <a:pt x="703" y="817"/>
                  <a:pt x="716" y="901"/>
                </a:cubicBezTo>
                <a:cubicBezTo>
                  <a:pt x="719" y="924"/>
                  <a:pt x="719" y="948"/>
                  <a:pt x="721" y="973"/>
                </a:cubicBezTo>
                <a:cubicBezTo>
                  <a:pt x="654" y="958"/>
                  <a:pt x="596" y="935"/>
                  <a:pt x="558" y="877"/>
                </a:cubicBezTo>
                <a:cubicBezTo>
                  <a:pt x="548" y="862"/>
                  <a:pt x="536" y="848"/>
                  <a:pt x="526" y="833"/>
                </a:cubicBezTo>
                <a:cubicBezTo>
                  <a:pt x="504" y="798"/>
                  <a:pt x="499" y="759"/>
                  <a:pt x="505" y="718"/>
                </a:cubicBezTo>
                <a:close/>
                <a:moveTo>
                  <a:pt x="363" y="220"/>
                </a:moveTo>
                <a:cubicBezTo>
                  <a:pt x="386" y="221"/>
                  <a:pt x="386" y="221"/>
                  <a:pt x="400" y="245"/>
                </a:cubicBezTo>
                <a:cubicBezTo>
                  <a:pt x="366" y="242"/>
                  <a:pt x="366" y="242"/>
                  <a:pt x="363" y="220"/>
                </a:cubicBezTo>
                <a:close/>
                <a:moveTo>
                  <a:pt x="792" y="1613"/>
                </a:moveTo>
                <a:cubicBezTo>
                  <a:pt x="807" y="1614"/>
                  <a:pt x="823" y="1617"/>
                  <a:pt x="840" y="1615"/>
                </a:cubicBezTo>
                <a:cubicBezTo>
                  <a:pt x="820" y="1609"/>
                  <a:pt x="801" y="1602"/>
                  <a:pt x="779" y="1594"/>
                </a:cubicBezTo>
                <a:cubicBezTo>
                  <a:pt x="798" y="1577"/>
                  <a:pt x="818" y="1575"/>
                  <a:pt x="839" y="1580"/>
                </a:cubicBezTo>
                <a:cubicBezTo>
                  <a:pt x="865" y="1586"/>
                  <a:pt x="890" y="1594"/>
                  <a:pt x="912" y="1611"/>
                </a:cubicBezTo>
                <a:cubicBezTo>
                  <a:pt x="938" y="1631"/>
                  <a:pt x="968" y="1646"/>
                  <a:pt x="999" y="1665"/>
                </a:cubicBezTo>
                <a:cubicBezTo>
                  <a:pt x="989" y="1683"/>
                  <a:pt x="973" y="1689"/>
                  <a:pt x="956" y="1691"/>
                </a:cubicBezTo>
                <a:cubicBezTo>
                  <a:pt x="926" y="1694"/>
                  <a:pt x="894" y="1703"/>
                  <a:pt x="868" y="1677"/>
                </a:cubicBezTo>
                <a:cubicBezTo>
                  <a:pt x="843" y="1677"/>
                  <a:pt x="831" y="1654"/>
                  <a:pt x="810" y="1646"/>
                </a:cubicBezTo>
                <a:cubicBezTo>
                  <a:pt x="790" y="1639"/>
                  <a:pt x="770" y="1634"/>
                  <a:pt x="748" y="1627"/>
                </a:cubicBezTo>
                <a:cubicBezTo>
                  <a:pt x="760" y="1609"/>
                  <a:pt x="776" y="1612"/>
                  <a:pt x="792" y="1613"/>
                </a:cubicBezTo>
                <a:close/>
                <a:moveTo>
                  <a:pt x="722" y="1695"/>
                </a:moveTo>
                <a:cubicBezTo>
                  <a:pt x="722" y="1693"/>
                  <a:pt x="724" y="1691"/>
                  <a:pt x="727" y="1687"/>
                </a:cubicBezTo>
                <a:cubicBezTo>
                  <a:pt x="760" y="1700"/>
                  <a:pt x="783" y="1729"/>
                  <a:pt x="812" y="1750"/>
                </a:cubicBezTo>
                <a:cubicBezTo>
                  <a:pt x="797" y="1716"/>
                  <a:pt x="768" y="1694"/>
                  <a:pt x="742" y="1669"/>
                </a:cubicBezTo>
                <a:cubicBezTo>
                  <a:pt x="786" y="1649"/>
                  <a:pt x="815" y="1657"/>
                  <a:pt x="848" y="1697"/>
                </a:cubicBezTo>
                <a:cubicBezTo>
                  <a:pt x="877" y="1732"/>
                  <a:pt x="893" y="1773"/>
                  <a:pt x="903" y="1816"/>
                </a:cubicBezTo>
                <a:cubicBezTo>
                  <a:pt x="909" y="1839"/>
                  <a:pt x="910" y="1864"/>
                  <a:pt x="913" y="1888"/>
                </a:cubicBezTo>
                <a:cubicBezTo>
                  <a:pt x="878" y="1859"/>
                  <a:pt x="841" y="1843"/>
                  <a:pt x="804" y="1825"/>
                </a:cubicBezTo>
                <a:cubicBezTo>
                  <a:pt x="752" y="1800"/>
                  <a:pt x="725" y="1758"/>
                  <a:pt x="721" y="1701"/>
                </a:cubicBezTo>
                <a:cubicBezTo>
                  <a:pt x="720" y="1699"/>
                  <a:pt x="721" y="1697"/>
                  <a:pt x="722" y="1695"/>
                </a:cubicBezTo>
                <a:close/>
                <a:moveTo>
                  <a:pt x="672" y="1791"/>
                </a:moveTo>
                <a:cubicBezTo>
                  <a:pt x="679" y="1772"/>
                  <a:pt x="687" y="1752"/>
                  <a:pt x="695" y="1730"/>
                </a:cubicBezTo>
                <a:cubicBezTo>
                  <a:pt x="708" y="1750"/>
                  <a:pt x="719" y="1769"/>
                  <a:pt x="731" y="1790"/>
                </a:cubicBezTo>
                <a:cubicBezTo>
                  <a:pt x="730" y="1809"/>
                  <a:pt x="719" y="1826"/>
                  <a:pt x="703" y="1842"/>
                </a:cubicBezTo>
                <a:cubicBezTo>
                  <a:pt x="686" y="1860"/>
                  <a:pt x="669" y="1879"/>
                  <a:pt x="651" y="1899"/>
                </a:cubicBezTo>
                <a:cubicBezTo>
                  <a:pt x="649" y="1895"/>
                  <a:pt x="643" y="1890"/>
                  <a:pt x="641" y="1884"/>
                </a:cubicBezTo>
                <a:cubicBezTo>
                  <a:pt x="622" y="1835"/>
                  <a:pt x="617" y="1784"/>
                  <a:pt x="627" y="1732"/>
                </a:cubicBezTo>
                <a:cubicBezTo>
                  <a:pt x="631" y="1707"/>
                  <a:pt x="643" y="1698"/>
                  <a:pt x="672" y="1694"/>
                </a:cubicBezTo>
                <a:cubicBezTo>
                  <a:pt x="686" y="1726"/>
                  <a:pt x="671" y="1758"/>
                  <a:pt x="672" y="1791"/>
                </a:cubicBezTo>
                <a:close/>
                <a:moveTo>
                  <a:pt x="653" y="1590"/>
                </a:moveTo>
                <a:cubicBezTo>
                  <a:pt x="615" y="1552"/>
                  <a:pt x="583" y="1510"/>
                  <a:pt x="563" y="1456"/>
                </a:cubicBezTo>
                <a:cubicBezTo>
                  <a:pt x="588" y="1470"/>
                  <a:pt x="612" y="1505"/>
                  <a:pt x="653" y="1590"/>
                </a:cubicBezTo>
                <a:close/>
                <a:moveTo>
                  <a:pt x="552" y="1340"/>
                </a:moveTo>
                <a:cubicBezTo>
                  <a:pt x="601" y="1301"/>
                  <a:pt x="729" y="1372"/>
                  <a:pt x="747" y="1450"/>
                </a:cubicBezTo>
                <a:cubicBezTo>
                  <a:pt x="715" y="1471"/>
                  <a:pt x="680" y="1473"/>
                  <a:pt x="645" y="1468"/>
                </a:cubicBezTo>
                <a:cubicBezTo>
                  <a:pt x="630" y="1466"/>
                  <a:pt x="616" y="1460"/>
                  <a:pt x="602" y="1454"/>
                </a:cubicBezTo>
                <a:cubicBezTo>
                  <a:pt x="568" y="1438"/>
                  <a:pt x="547" y="1413"/>
                  <a:pt x="548" y="1369"/>
                </a:cubicBezTo>
                <a:cubicBezTo>
                  <a:pt x="584" y="1389"/>
                  <a:pt x="614" y="1418"/>
                  <a:pt x="661" y="1423"/>
                </a:cubicBezTo>
                <a:cubicBezTo>
                  <a:pt x="621" y="1395"/>
                  <a:pt x="576" y="1381"/>
                  <a:pt x="552" y="1340"/>
                </a:cubicBezTo>
                <a:close/>
                <a:moveTo>
                  <a:pt x="467" y="1493"/>
                </a:moveTo>
                <a:cubicBezTo>
                  <a:pt x="480" y="1460"/>
                  <a:pt x="493" y="1428"/>
                  <a:pt x="507" y="1393"/>
                </a:cubicBezTo>
                <a:cubicBezTo>
                  <a:pt x="528" y="1408"/>
                  <a:pt x="535" y="1428"/>
                  <a:pt x="537" y="1449"/>
                </a:cubicBezTo>
                <a:cubicBezTo>
                  <a:pt x="543" y="1532"/>
                  <a:pt x="493" y="1634"/>
                  <a:pt x="409" y="1672"/>
                </a:cubicBezTo>
                <a:cubicBezTo>
                  <a:pt x="371" y="1601"/>
                  <a:pt x="369" y="1529"/>
                  <a:pt x="403" y="1460"/>
                </a:cubicBezTo>
                <a:cubicBezTo>
                  <a:pt x="429" y="1407"/>
                  <a:pt x="458" y="1386"/>
                  <a:pt x="485" y="1387"/>
                </a:cubicBezTo>
                <a:cubicBezTo>
                  <a:pt x="477" y="1422"/>
                  <a:pt x="469" y="1456"/>
                  <a:pt x="461" y="1491"/>
                </a:cubicBezTo>
                <a:cubicBezTo>
                  <a:pt x="463" y="1492"/>
                  <a:pt x="465" y="1492"/>
                  <a:pt x="467" y="1493"/>
                </a:cubicBezTo>
                <a:close/>
                <a:moveTo>
                  <a:pt x="74" y="747"/>
                </a:moveTo>
                <a:cubicBezTo>
                  <a:pt x="122" y="725"/>
                  <a:pt x="170" y="706"/>
                  <a:pt x="224" y="721"/>
                </a:cubicBezTo>
                <a:cubicBezTo>
                  <a:pt x="259" y="731"/>
                  <a:pt x="281" y="755"/>
                  <a:pt x="296" y="795"/>
                </a:cubicBezTo>
                <a:cubicBezTo>
                  <a:pt x="253" y="775"/>
                  <a:pt x="213" y="768"/>
                  <a:pt x="177" y="772"/>
                </a:cubicBezTo>
                <a:cubicBezTo>
                  <a:pt x="218" y="788"/>
                  <a:pt x="258" y="793"/>
                  <a:pt x="294" y="817"/>
                </a:cubicBezTo>
                <a:cubicBezTo>
                  <a:pt x="286" y="827"/>
                  <a:pt x="278" y="836"/>
                  <a:pt x="271" y="845"/>
                </a:cubicBezTo>
                <a:cubicBezTo>
                  <a:pt x="215" y="867"/>
                  <a:pt x="116" y="819"/>
                  <a:pt x="74" y="747"/>
                </a:cubicBezTo>
                <a:close/>
                <a:moveTo>
                  <a:pt x="47" y="990"/>
                </a:moveTo>
                <a:cubicBezTo>
                  <a:pt x="91" y="974"/>
                  <a:pt x="132" y="962"/>
                  <a:pt x="170" y="944"/>
                </a:cubicBezTo>
                <a:cubicBezTo>
                  <a:pt x="208" y="926"/>
                  <a:pt x="243" y="902"/>
                  <a:pt x="279" y="881"/>
                </a:cubicBezTo>
                <a:cubicBezTo>
                  <a:pt x="258" y="931"/>
                  <a:pt x="125" y="987"/>
                  <a:pt x="47" y="990"/>
                </a:cubicBezTo>
                <a:close/>
                <a:moveTo>
                  <a:pt x="315" y="1122"/>
                </a:moveTo>
                <a:cubicBezTo>
                  <a:pt x="310" y="1129"/>
                  <a:pt x="304" y="1135"/>
                  <a:pt x="298" y="1141"/>
                </a:cubicBezTo>
                <a:cubicBezTo>
                  <a:pt x="294" y="1145"/>
                  <a:pt x="290" y="1148"/>
                  <a:pt x="286" y="1151"/>
                </a:cubicBezTo>
                <a:cubicBezTo>
                  <a:pt x="232" y="1084"/>
                  <a:pt x="248" y="925"/>
                  <a:pt x="328" y="876"/>
                </a:cubicBezTo>
                <a:cubicBezTo>
                  <a:pt x="332" y="932"/>
                  <a:pt x="305" y="979"/>
                  <a:pt x="309" y="1031"/>
                </a:cubicBezTo>
                <a:cubicBezTo>
                  <a:pt x="322" y="987"/>
                  <a:pt x="336" y="942"/>
                  <a:pt x="349" y="898"/>
                </a:cubicBezTo>
                <a:cubicBezTo>
                  <a:pt x="351" y="897"/>
                  <a:pt x="353" y="897"/>
                  <a:pt x="355" y="896"/>
                </a:cubicBezTo>
                <a:cubicBezTo>
                  <a:pt x="359" y="906"/>
                  <a:pt x="366" y="916"/>
                  <a:pt x="367" y="926"/>
                </a:cubicBezTo>
                <a:cubicBezTo>
                  <a:pt x="375" y="998"/>
                  <a:pt x="361" y="1064"/>
                  <a:pt x="315" y="1122"/>
                </a:cubicBezTo>
                <a:close/>
                <a:moveTo>
                  <a:pt x="469" y="563"/>
                </a:moveTo>
                <a:cubicBezTo>
                  <a:pt x="464" y="640"/>
                  <a:pt x="457" y="717"/>
                  <a:pt x="453" y="794"/>
                </a:cubicBezTo>
                <a:cubicBezTo>
                  <a:pt x="448" y="889"/>
                  <a:pt x="446" y="983"/>
                  <a:pt x="452" y="1077"/>
                </a:cubicBezTo>
                <a:cubicBezTo>
                  <a:pt x="454" y="1104"/>
                  <a:pt x="459" y="1132"/>
                  <a:pt x="456" y="1161"/>
                </a:cubicBezTo>
                <a:cubicBezTo>
                  <a:pt x="453" y="1147"/>
                  <a:pt x="449" y="1134"/>
                  <a:pt x="447" y="1121"/>
                </a:cubicBezTo>
                <a:cubicBezTo>
                  <a:pt x="435" y="1051"/>
                  <a:pt x="429" y="980"/>
                  <a:pt x="433" y="909"/>
                </a:cubicBezTo>
                <a:cubicBezTo>
                  <a:pt x="438" y="835"/>
                  <a:pt x="441" y="762"/>
                  <a:pt x="444" y="688"/>
                </a:cubicBezTo>
                <a:cubicBezTo>
                  <a:pt x="444" y="681"/>
                  <a:pt x="442" y="675"/>
                  <a:pt x="438" y="668"/>
                </a:cubicBezTo>
                <a:cubicBezTo>
                  <a:pt x="412" y="713"/>
                  <a:pt x="407" y="768"/>
                  <a:pt x="369" y="807"/>
                </a:cubicBezTo>
                <a:cubicBezTo>
                  <a:pt x="356" y="801"/>
                  <a:pt x="357" y="793"/>
                  <a:pt x="365" y="782"/>
                </a:cubicBezTo>
                <a:cubicBezTo>
                  <a:pt x="393" y="742"/>
                  <a:pt x="411" y="695"/>
                  <a:pt x="432" y="651"/>
                </a:cubicBezTo>
                <a:cubicBezTo>
                  <a:pt x="444" y="625"/>
                  <a:pt x="455" y="599"/>
                  <a:pt x="435" y="571"/>
                </a:cubicBezTo>
                <a:cubicBezTo>
                  <a:pt x="449" y="558"/>
                  <a:pt x="451" y="544"/>
                  <a:pt x="444" y="527"/>
                </a:cubicBezTo>
                <a:cubicBezTo>
                  <a:pt x="439" y="516"/>
                  <a:pt x="440" y="504"/>
                  <a:pt x="437" y="492"/>
                </a:cubicBezTo>
                <a:cubicBezTo>
                  <a:pt x="434" y="478"/>
                  <a:pt x="438" y="470"/>
                  <a:pt x="458" y="467"/>
                </a:cubicBezTo>
                <a:cubicBezTo>
                  <a:pt x="411" y="437"/>
                  <a:pt x="423" y="389"/>
                  <a:pt x="411" y="351"/>
                </a:cubicBezTo>
                <a:cubicBezTo>
                  <a:pt x="406" y="338"/>
                  <a:pt x="405" y="323"/>
                  <a:pt x="404" y="310"/>
                </a:cubicBezTo>
                <a:cubicBezTo>
                  <a:pt x="403" y="297"/>
                  <a:pt x="401" y="283"/>
                  <a:pt x="422" y="278"/>
                </a:cubicBezTo>
                <a:cubicBezTo>
                  <a:pt x="431" y="301"/>
                  <a:pt x="442" y="323"/>
                  <a:pt x="448" y="347"/>
                </a:cubicBezTo>
                <a:cubicBezTo>
                  <a:pt x="466" y="418"/>
                  <a:pt x="475" y="490"/>
                  <a:pt x="469" y="563"/>
                </a:cubicBezTo>
                <a:close/>
                <a:moveTo>
                  <a:pt x="551" y="1034"/>
                </a:moveTo>
                <a:cubicBezTo>
                  <a:pt x="584" y="1059"/>
                  <a:pt x="617" y="1084"/>
                  <a:pt x="654" y="1112"/>
                </a:cubicBezTo>
                <a:cubicBezTo>
                  <a:pt x="620" y="1100"/>
                  <a:pt x="575" y="1068"/>
                  <a:pt x="551" y="1034"/>
                </a:cubicBezTo>
                <a:close/>
                <a:moveTo>
                  <a:pt x="862" y="1216"/>
                </a:moveTo>
                <a:cubicBezTo>
                  <a:pt x="893" y="1246"/>
                  <a:pt x="913" y="1283"/>
                  <a:pt x="920" y="1325"/>
                </a:cubicBezTo>
                <a:cubicBezTo>
                  <a:pt x="924" y="1347"/>
                  <a:pt x="924" y="1369"/>
                  <a:pt x="926" y="1393"/>
                </a:cubicBezTo>
                <a:cubicBezTo>
                  <a:pt x="894" y="1391"/>
                  <a:pt x="871" y="1378"/>
                  <a:pt x="848" y="1361"/>
                </a:cubicBezTo>
                <a:cubicBezTo>
                  <a:pt x="818" y="1338"/>
                  <a:pt x="792" y="1312"/>
                  <a:pt x="776" y="1276"/>
                </a:cubicBezTo>
                <a:cubicBezTo>
                  <a:pt x="769" y="1259"/>
                  <a:pt x="766" y="1242"/>
                  <a:pt x="778" y="1217"/>
                </a:cubicBezTo>
                <a:cubicBezTo>
                  <a:pt x="801" y="1247"/>
                  <a:pt x="821" y="1272"/>
                  <a:pt x="842" y="1298"/>
                </a:cubicBezTo>
                <a:cubicBezTo>
                  <a:pt x="840" y="1259"/>
                  <a:pt x="805" y="1234"/>
                  <a:pt x="794" y="1196"/>
                </a:cubicBezTo>
                <a:cubicBezTo>
                  <a:pt x="823" y="1187"/>
                  <a:pt x="845" y="1199"/>
                  <a:pt x="862" y="1216"/>
                </a:cubicBezTo>
                <a:close/>
                <a:moveTo>
                  <a:pt x="932" y="1030"/>
                </a:moveTo>
                <a:cubicBezTo>
                  <a:pt x="975" y="993"/>
                  <a:pt x="1026" y="976"/>
                  <a:pt x="1086" y="979"/>
                </a:cubicBezTo>
                <a:cubicBezTo>
                  <a:pt x="1085" y="1027"/>
                  <a:pt x="1063" y="1060"/>
                  <a:pt x="1032" y="1089"/>
                </a:cubicBezTo>
                <a:cubicBezTo>
                  <a:pt x="1030" y="1091"/>
                  <a:pt x="1027" y="1094"/>
                  <a:pt x="1024" y="1094"/>
                </a:cubicBezTo>
                <a:cubicBezTo>
                  <a:pt x="997" y="1097"/>
                  <a:pt x="970" y="1100"/>
                  <a:pt x="936" y="1103"/>
                </a:cubicBezTo>
                <a:cubicBezTo>
                  <a:pt x="966" y="1081"/>
                  <a:pt x="990" y="1062"/>
                  <a:pt x="1014" y="1043"/>
                </a:cubicBezTo>
                <a:cubicBezTo>
                  <a:pt x="969" y="1052"/>
                  <a:pt x="937" y="1083"/>
                  <a:pt x="896" y="1104"/>
                </a:cubicBezTo>
                <a:cubicBezTo>
                  <a:pt x="893" y="1070"/>
                  <a:pt x="911" y="1048"/>
                  <a:pt x="932" y="1030"/>
                </a:cubicBezTo>
                <a:close/>
                <a:moveTo>
                  <a:pt x="1093" y="1218"/>
                </a:moveTo>
                <a:cubicBezTo>
                  <a:pt x="1049" y="1241"/>
                  <a:pt x="1006" y="1232"/>
                  <a:pt x="962" y="1217"/>
                </a:cubicBezTo>
                <a:cubicBezTo>
                  <a:pt x="943" y="1211"/>
                  <a:pt x="925" y="1201"/>
                  <a:pt x="920" y="1174"/>
                </a:cubicBezTo>
                <a:cubicBezTo>
                  <a:pt x="958" y="1183"/>
                  <a:pt x="994" y="1190"/>
                  <a:pt x="1031" y="1174"/>
                </a:cubicBezTo>
                <a:cubicBezTo>
                  <a:pt x="1020" y="1173"/>
                  <a:pt x="1010" y="1171"/>
                  <a:pt x="1000" y="1170"/>
                </a:cubicBezTo>
                <a:cubicBezTo>
                  <a:pt x="988" y="1169"/>
                  <a:pt x="976" y="1169"/>
                  <a:pt x="965" y="1166"/>
                </a:cubicBezTo>
                <a:cubicBezTo>
                  <a:pt x="953" y="1163"/>
                  <a:pt x="943" y="1158"/>
                  <a:pt x="928" y="1153"/>
                </a:cubicBezTo>
                <a:cubicBezTo>
                  <a:pt x="962" y="1112"/>
                  <a:pt x="1001" y="1110"/>
                  <a:pt x="1044" y="1118"/>
                </a:cubicBezTo>
                <a:cubicBezTo>
                  <a:pt x="1090" y="1126"/>
                  <a:pt x="1125" y="1154"/>
                  <a:pt x="1170" y="1168"/>
                </a:cubicBezTo>
                <a:cubicBezTo>
                  <a:pt x="1146" y="1196"/>
                  <a:pt x="1118" y="1204"/>
                  <a:pt x="1093" y="1218"/>
                </a:cubicBezTo>
                <a:close/>
                <a:moveTo>
                  <a:pt x="341" y="2044"/>
                </a:moveTo>
                <a:cubicBezTo>
                  <a:pt x="347" y="2038"/>
                  <a:pt x="350" y="2033"/>
                  <a:pt x="355" y="2029"/>
                </a:cubicBezTo>
                <a:cubicBezTo>
                  <a:pt x="403" y="1988"/>
                  <a:pt x="413" y="1932"/>
                  <a:pt x="410" y="1874"/>
                </a:cubicBezTo>
                <a:cubicBezTo>
                  <a:pt x="408" y="1843"/>
                  <a:pt x="397" y="1811"/>
                  <a:pt x="386" y="1781"/>
                </a:cubicBezTo>
                <a:cubicBezTo>
                  <a:pt x="378" y="1759"/>
                  <a:pt x="363" y="1740"/>
                  <a:pt x="351" y="1720"/>
                </a:cubicBezTo>
                <a:cubicBezTo>
                  <a:pt x="313" y="1734"/>
                  <a:pt x="303" y="1768"/>
                  <a:pt x="282" y="1797"/>
                </a:cubicBezTo>
                <a:cubicBezTo>
                  <a:pt x="240" y="1729"/>
                  <a:pt x="180" y="1686"/>
                  <a:pt x="111" y="1649"/>
                </a:cubicBezTo>
                <a:cubicBezTo>
                  <a:pt x="107" y="1654"/>
                  <a:pt x="102" y="1658"/>
                  <a:pt x="100" y="1663"/>
                </a:cubicBezTo>
                <a:cubicBezTo>
                  <a:pt x="81" y="1731"/>
                  <a:pt x="77" y="1797"/>
                  <a:pt x="113" y="1863"/>
                </a:cubicBezTo>
                <a:cubicBezTo>
                  <a:pt x="136" y="1904"/>
                  <a:pt x="157" y="1946"/>
                  <a:pt x="189" y="1981"/>
                </a:cubicBezTo>
                <a:cubicBezTo>
                  <a:pt x="103" y="1948"/>
                  <a:pt x="35" y="1896"/>
                  <a:pt x="6" y="1803"/>
                </a:cubicBezTo>
                <a:cubicBezTo>
                  <a:pt x="5" y="1798"/>
                  <a:pt x="3" y="1793"/>
                  <a:pt x="1" y="1788"/>
                </a:cubicBezTo>
                <a:cubicBezTo>
                  <a:pt x="1" y="1917"/>
                  <a:pt x="1" y="1917"/>
                  <a:pt x="1" y="1917"/>
                </a:cubicBezTo>
                <a:cubicBezTo>
                  <a:pt x="52" y="1942"/>
                  <a:pt x="103" y="1965"/>
                  <a:pt x="155" y="1988"/>
                </a:cubicBezTo>
                <a:cubicBezTo>
                  <a:pt x="225" y="2018"/>
                  <a:pt x="297" y="2047"/>
                  <a:pt x="369" y="2076"/>
                </a:cubicBezTo>
                <a:cubicBezTo>
                  <a:pt x="421" y="2098"/>
                  <a:pt x="468" y="2126"/>
                  <a:pt x="512" y="2160"/>
                </a:cubicBezTo>
                <a:cubicBezTo>
                  <a:pt x="538" y="2160"/>
                  <a:pt x="538" y="2160"/>
                  <a:pt x="538" y="2160"/>
                </a:cubicBezTo>
                <a:cubicBezTo>
                  <a:pt x="488" y="2119"/>
                  <a:pt x="432" y="2086"/>
                  <a:pt x="371" y="2060"/>
                </a:cubicBezTo>
                <a:cubicBezTo>
                  <a:pt x="361" y="2056"/>
                  <a:pt x="353" y="2050"/>
                  <a:pt x="341" y="2044"/>
                </a:cubicBezTo>
                <a:close/>
                <a:moveTo>
                  <a:pt x="286" y="1960"/>
                </a:moveTo>
                <a:cubicBezTo>
                  <a:pt x="250" y="1919"/>
                  <a:pt x="215" y="1879"/>
                  <a:pt x="185" y="1825"/>
                </a:cubicBezTo>
                <a:cubicBezTo>
                  <a:pt x="188" y="1839"/>
                  <a:pt x="187" y="1847"/>
                  <a:pt x="190" y="1853"/>
                </a:cubicBezTo>
                <a:cubicBezTo>
                  <a:pt x="214" y="1893"/>
                  <a:pt x="239" y="1933"/>
                  <a:pt x="266" y="1976"/>
                </a:cubicBezTo>
                <a:cubicBezTo>
                  <a:pt x="258" y="1976"/>
                  <a:pt x="251" y="1977"/>
                  <a:pt x="246" y="1975"/>
                </a:cubicBezTo>
                <a:cubicBezTo>
                  <a:pt x="207" y="1963"/>
                  <a:pt x="174" y="1941"/>
                  <a:pt x="153" y="1905"/>
                </a:cubicBezTo>
                <a:cubicBezTo>
                  <a:pt x="143" y="1890"/>
                  <a:pt x="136" y="1873"/>
                  <a:pt x="127" y="1857"/>
                </a:cubicBezTo>
                <a:cubicBezTo>
                  <a:pt x="92" y="1797"/>
                  <a:pt x="98" y="1735"/>
                  <a:pt x="114" y="1668"/>
                </a:cubicBezTo>
                <a:cubicBezTo>
                  <a:pt x="136" y="1681"/>
                  <a:pt x="157" y="1692"/>
                  <a:pt x="176" y="1705"/>
                </a:cubicBezTo>
                <a:cubicBezTo>
                  <a:pt x="246" y="1755"/>
                  <a:pt x="288" y="1823"/>
                  <a:pt x="307" y="1905"/>
                </a:cubicBezTo>
                <a:cubicBezTo>
                  <a:pt x="312" y="1924"/>
                  <a:pt x="307" y="1945"/>
                  <a:pt x="286" y="1960"/>
                </a:cubicBezTo>
                <a:close/>
                <a:moveTo>
                  <a:pt x="335" y="1880"/>
                </a:moveTo>
                <a:cubicBezTo>
                  <a:pt x="289" y="1828"/>
                  <a:pt x="292" y="1786"/>
                  <a:pt x="344" y="1742"/>
                </a:cubicBezTo>
                <a:cubicBezTo>
                  <a:pt x="368" y="1769"/>
                  <a:pt x="382" y="1802"/>
                  <a:pt x="390" y="1848"/>
                </a:cubicBezTo>
                <a:cubicBezTo>
                  <a:pt x="395" y="1878"/>
                  <a:pt x="399" y="1907"/>
                  <a:pt x="387" y="1937"/>
                </a:cubicBezTo>
                <a:cubicBezTo>
                  <a:pt x="378" y="1960"/>
                  <a:pt x="369" y="1968"/>
                  <a:pt x="346" y="1973"/>
                </a:cubicBezTo>
                <a:cubicBezTo>
                  <a:pt x="337" y="1928"/>
                  <a:pt x="363" y="1881"/>
                  <a:pt x="337" y="1831"/>
                </a:cubicBezTo>
                <a:cubicBezTo>
                  <a:pt x="336" y="1851"/>
                  <a:pt x="336" y="1864"/>
                  <a:pt x="335" y="1880"/>
                </a:cubicBezTo>
                <a:close/>
                <a:moveTo>
                  <a:pt x="289" y="1341"/>
                </a:moveTo>
                <a:cubicBezTo>
                  <a:pt x="270" y="1310"/>
                  <a:pt x="238" y="1308"/>
                  <a:pt x="206" y="1309"/>
                </a:cubicBezTo>
                <a:cubicBezTo>
                  <a:pt x="187" y="1309"/>
                  <a:pt x="168" y="1314"/>
                  <a:pt x="150" y="1316"/>
                </a:cubicBezTo>
                <a:cubicBezTo>
                  <a:pt x="152" y="1265"/>
                  <a:pt x="155" y="1216"/>
                  <a:pt x="157" y="1166"/>
                </a:cubicBezTo>
                <a:cubicBezTo>
                  <a:pt x="147" y="1165"/>
                  <a:pt x="140" y="1162"/>
                  <a:pt x="135" y="1163"/>
                </a:cubicBezTo>
                <a:cubicBezTo>
                  <a:pt x="89" y="1178"/>
                  <a:pt x="51" y="1206"/>
                  <a:pt x="21" y="1243"/>
                </a:cubicBezTo>
                <a:cubicBezTo>
                  <a:pt x="12" y="1254"/>
                  <a:pt x="6" y="1266"/>
                  <a:pt x="1" y="1279"/>
                </a:cubicBezTo>
                <a:cubicBezTo>
                  <a:pt x="1" y="1500"/>
                  <a:pt x="1" y="1500"/>
                  <a:pt x="1" y="1500"/>
                </a:cubicBezTo>
                <a:cubicBezTo>
                  <a:pt x="5" y="1489"/>
                  <a:pt x="9" y="1479"/>
                  <a:pt x="15" y="1468"/>
                </a:cubicBezTo>
                <a:cubicBezTo>
                  <a:pt x="100" y="1509"/>
                  <a:pt x="229" y="1472"/>
                  <a:pt x="289" y="1341"/>
                </a:cubicBezTo>
                <a:close/>
                <a:moveTo>
                  <a:pt x="149" y="1338"/>
                </a:moveTo>
                <a:cubicBezTo>
                  <a:pt x="189" y="1324"/>
                  <a:pt x="228" y="1319"/>
                  <a:pt x="271" y="1339"/>
                </a:cubicBezTo>
                <a:cubicBezTo>
                  <a:pt x="247" y="1394"/>
                  <a:pt x="210" y="1432"/>
                  <a:pt x="157" y="1454"/>
                </a:cubicBezTo>
                <a:cubicBezTo>
                  <a:pt x="132" y="1465"/>
                  <a:pt x="104" y="1471"/>
                  <a:pt x="75" y="1453"/>
                </a:cubicBezTo>
                <a:cubicBezTo>
                  <a:pt x="112" y="1426"/>
                  <a:pt x="155" y="1411"/>
                  <a:pt x="182" y="1375"/>
                </a:cubicBezTo>
                <a:cubicBezTo>
                  <a:pt x="155" y="1388"/>
                  <a:pt x="127" y="1401"/>
                  <a:pt x="94" y="1417"/>
                </a:cubicBezTo>
                <a:cubicBezTo>
                  <a:pt x="112" y="1389"/>
                  <a:pt x="126" y="1366"/>
                  <a:pt x="141" y="1343"/>
                </a:cubicBezTo>
                <a:cubicBezTo>
                  <a:pt x="143" y="1341"/>
                  <a:pt x="146" y="1339"/>
                  <a:pt x="149" y="1338"/>
                </a:cubicBezTo>
                <a:close/>
                <a:moveTo>
                  <a:pt x="3" y="1343"/>
                </a:moveTo>
                <a:cubicBezTo>
                  <a:pt x="9" y="1298"/>
                  <a:pt x="21" y="1255"/>
                  <a:pt x="61" y="1227"/>
                </a:cubicBezTo>
                <a:cubicBezTo>
                  <a:pt x="85" y="1210"/>
                  <a:pt x="105" y="1188"/>
                  <a:pt x="140" y="1179"/>
                </a:cubicBezTo>
                <a:cubicBezTo>
                  <a:pt x="133" y="1226"/>
                  <a:pt x="142" y="1270"/>
                  <a:pt x="129" y="1314"/>
                </a:cubicBezTo>
                <a:cubicBezTo>
                  <a:pt x="117" y="1357"/>
                  <a:pt x="98" y="1391"/>
                  <a:pt x="46" y="1403"/>
                </a:cubicBezTo>
                <a:cubicBezTo>
                  <a:pt x="48" y="1387"/>
                  <a:pt x="48" y="1376"/>
                  <a:pt x="50" y="1364"/>
                </a:cubicBezTo>
                <a:cubicBezTo>
                  <a:pt x="53" y="1353"/>
                  <a:pt x="58" y="1342"/>
                  <a:pt x="62" y="1331"/>
                </a:cubicBezTo>
                <a:cubicBezTo>
                  <a:pt x="66" y="1321"/>
                  <a:pt x="69" y="1312"/>
                  <a:pt x="73" y="1302"/>
                </a:cubicBezTo>
                <a:cubicBezTo>
                  <a:pt x="42" y="1328"/>
                  <a:pt x="32" y="1363"/>
                  <a:pt x="23" y="1400"/>
                </a:cubicBezTo>
                <a:cubicBezTo>
                  <a:pt x="2" y="1384"/>
                  <a:pt x="0" y="1364"/>
                  <a:pt x="3" y="1343"/>
                </a:cubicBezTo>
                <a:close/>
                <a:moveTo>
                  <a:pt x="433" y="413"/>
                </a:moveTo>
                <a:cubicBezTo>
                  <a:pt x="450" y="401"/>
                  <a:pt x="446" y="388"/>
                  <a:pt x="441" y="373"/>
                </a:cubicBezTo>
                <a:cubicBezTo>
                  <a:pt x="418" y="384"/>
                  <a:pt x="426" y="397"/>
                  <a:pt x="433" y="413"/>
                </a:cubicBezTo>
                <a:close/>
                <a:moveTo>
                  <a:pt x="418" y="2137"/>
                </a:moveTo>
                <a:cubicBezTo>
                  <a:pt x="409" y="2129"/>
                  <a:pt x="397" y="2124"/>
                  <a:pt x="390" y="2116"/>
                </a:cubicBezTo>
                <a:cubicBezTo>
                  <a:pt x="378" y="2102"/>
                  <a:pt x="364" y="2097"/>
                  <a:pt x="347" y="2104"/>
                </a:cubicBezTo>
                <a:cubicBezTo>
                  <a:pt x="330" y="2074"/>
                  <a:pt x="302" y="2072"/>
                  <a:pt x="273" y="2071"/>
                </a:cubicBezTo>
                <a:cubicBezTo>
                  <a:pt x="224" y="2070"/>
                  <a:pt x="175" y="2065"/>
                  <a:pt x="126" y="2072"/>
                </a:cubicBezTo>
                <a:cubicBezTo>
                  <a:pt x="113" y="2074"/>
                  <a:pt x="105" y="2072"/>
                  <a:pt x="105" y="2058"/>
                </a:cubicBezTo>
                <a:cubicBezTo>
                  <a:pt x="157" y="2040"/>
                  <a:pt x="209" y="2061"/>
                  <a:pt x="261" y="2058"/>
                </a:cubicBezTo>
                <a:cubicBezTo>
                  <a:pt x="257" y="2051"/>
                  <a:pt x="252" y="2046"/>
                  <a:pt x="246" y="2044"/>
                </a:cubicBezTo>
                <a:cubicBezTo>
                  <a:pt x="178" y="2014"/>
                  <a:pt x="111" y="1983"/>
                  <a:pt x="43" y="1954"/>
                </a:cubicBezTo>
                <a:cubicBezTo>
                  <a:pt x="29" y="1948"/>
                  <a:pt x="15" y="1942"/>
                  <a:pt x="1" y="1935"/>
                </a:cubicBezTo>
                <a:cubicBezTo>
                  <a:pt x="1" y="1951"/>
                  <a:pt x="1" y="1951"/>
                  <a:pt x="1" y="1951"/>
                </a:cubicBezTo>
                <a:cubicBezTo>
                  <a:pt x="54" y="1979"/>
                  <a:pt x="108" y="2004"/>
                  <a:pt x="163" y="2032"/>
                </a:cubicBezTo>
                <a:cubicBezTo>
                  <a:pt x="139" y="2035"/>
                  <a:pt x="117" y="2038"/>
                  <a:pt x="97" y="2040"/>
                </a:cubicBezTo>
                <a:cubicBezTo>
                  <a:pt x="66" y="2015"/>
                  <a:pt x="34" y="1994"/>
                  <a:pt x="1" y="1978"/>
                </a:cubicBezTo>
                <a:cubicBezTo>
                  <a:pt x="1" y="2008"/>
                  <a:pt x="1" y="2008"/>
                  <a:pt x="1" y="2008"/>
                </a:cubicBezTo>
                <a:cubicBezTo>
                  <a:pt x="8" y="2014"/>
                  <a:pt x="13" y="2023"/>
                  <a:pt x="20" y="2030"/>
                </a:cubicBezTo>
                <a:cubicBezTo>
                  <a:pt x="18" y="2032"/>
                  <a:pt x="17" y="2033"/>
                  <a:pt x="16" y="2035"/>
                </a:cubicBezTo>
                <a:cubicBezTo>
                  <a:pt x="11" y="2034"/>
                  <a:pt x="6" y="2033"/>
                  <a:pt x="1" y="2032"/>
                </a:cubicBezTo>
                <a:cubicBezTo>
                  <a:pt x="1" y="2051"/>
                  <a:pt x="1" y="2051"/>
                  <a:pt x="1" y="2051"/>
                </a:cubicBezTo>
                <a:cubicBezTo>
                  <a:pt x="10" y="2055"/>
                  <a:pt x="18" y="2058"/>
                  <a:pt x="26" y="2063"/>
                </a:cubicBezTo>
                <a:cubicBezTo>
                  <a:pt x="19" y="2068"/>
                  <a:pt x="10" y="2072"/>
                  <a:pt x="1" y="2075"/>
                </a:cubicBezTo>
                <a:cubicBezTo>
                  <a:pt x="1" y="2160"/>
                  <a:pt x="1" y="2160"/>
                  <a:pt x="1" y="2160"/>
                </a:cubicBezTo>
                <a:cubicBezTo>
                  <a:pt x="7" y="2160"/>
                  <a:pt x="7" y="2160"/>
                  <a:pt x="7" y="2160"/>
                </a:cubicBezTo>
                <a:cubicBezTo>
                  <a:pt x="12" y="2147"/>
                  <a:pt x="19" y="2136"/>
                  <a:pt x="28" y="2128"/>
                </a:cubicBezTo>
                <a:cubicBezTo>
                  <a:pt x="39" y="2126"/>
                  <a:pt x="50" y="2123"/>
                  <a:pt x="63" y="2120"/>
                </a:cubicBezTo>
                <a:cubicBezTo>
                  <a:pt x="65" y="2134"/>
                  <a:pt x="65" y="2147"/>
                  <a:pt x="64" y="2160"/>
                </a:cubicBezTo>
                <a:cubicBezTo>
                  <a:pt x="81" y="2160"/>
                  <a:pt x="81" y="2160"/>
                  <a:pt x="81" y="2160"/>
                </a:cubicBezTo>
                <a:cubicBezTo>
                  <a:pt x="83" y="2150"/>
                  <a:pt x="84" y="2139"/>
                  <a:pt x="84" y="2128"/>
                </a:cubicBezTo>
                <a:cubicBezTo>
                  <a:pt x="94" y="2139"/>
                  <a:pt x="102" y="2149"/>
                  <a:pt x="108" y="2160"/>
                </a:cubicBezTo>
                <a:cubicBezTo>
                  <a:pt x="141" y="2160"/>
                  <a:pt x="141" y="2160"/>
                  <a:pt x="141" y="2160"/>
                </a:cubicBezTo>
                <a:cubicBezTo>
                  <a:pt x="141" y="2137"/>
                  <a:pt x="136" y="2113"/>
                  <a:pt x="127" y="2091"/>
                </a:cubicBezTo>
                <a:cubicBezTo>
                  <a:pt x="188" y="2083"/>
                  <a:pt x="247" y="2083"/>
                  <a:pt x="303" y="2110"/>
                </a:cubicBezTo>
                <a:cubicBezTo>
                  <a:pt x="320" y="2118"/>
                  <a:pt x="336" y="2129"/>
                  <a:pt x="357" y="2124"/>
                </a:cubicBezTo>
                <a:cubicBezTo>
                  <a:pt x="363" y="2122"/>
                  <a:pt x="371" y="2126"/>
                  <a:pt x="377" y="2130"/>
                </a:cubicBezTo>
                <a:cubicBezTo>
                  <a:pt x="392" y="2140"/>
                  <a:pt x="407" y="2149"/>
                  <a:pt x="422" y="2160"/>
                </a:cubicBezTo>
                <a:cubicBezTo>
                  <a:pt x="459" y="2160"/>
                  <a:pt x="459" y="2160"/>
                  <a:pt x="459" y="2160"/>
                </a:cubicBezTo>
                <a:cubicBezTo>
                  <a:pt x="454" y="2151"/>
                  <a:pt x="451" y="2141"/>
                  <a:pt x="450" y="2129"/>
                </a:cubicBezTo>
                <a:cubicBezTo>
                  <a:pt x="438" y="2146"/>
                  <a:pt x="429" y="2146"/>
                  <a:pt x="418" y="2137"/>
                </a:cubicBezTo>
                <a:close/>
              </a:path>
            </a:pathLst>
          </a:custGeom>
          <a:solidFill>
            <a:schemeClr val="accent3">
              <a:lumMod val="60000"/>
              <a:lumOff val="40000"/>
              <a:alpha val="40000"/>
            </a:schemeClr>
          </a:solidFill>
          <a:ln>
            <a:noFill/>
          </a:ln>
        </p:spPr>
      </p:sp>
    </p:spTree>
    <p:extLst>
      <p:ext uri="{BB962C8B-B14F-4D97-AF65-F5344CB8AC3E}">
        <p14:creationId xmlns:p14="http://schemas.microsoft.com/office/powerpoint/2010/main" val="101324429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hdr="0" dt="0"/>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4294967295" pos="1848">
          <p15:clr>
            <a:srgbClr val="F26B43"/>
          </p15:clr>
        </p15:guide>
        <p15:guide id="4294967295" orient="horz" pos="3960">
          <p15:clr>
            <a:srgbClr val="F26B43"/>
          </p15:clr>
        </p15:guide>
        <p15:guide id="4294967295" orient="horz" pos="1536">
          <p15:clr>
            <a:srgbClr val="F26B43"/>
          </p15:clr>
        </p15:guide>
        <p15:guide id="4294967295" orient="horz" pos="3840">
          <p15:clr>
            <a:srgbClr val="F26B43"/>
          </p15:clr>
        </p15:guide>
        <p15:guide id="4294967295" pos="4416">
          <p15:clr>
            <a:srgbClr val="F26B43"/>
          </p15:clr>
        </p15:guide>
        <p15:guide id="4294967295" pos="4800">
          <p15:clr>
            <a:srgbClr val="F26B43"/>
          </p15:clr>
        </p15:guide>
        <p15:guide id="4294967295" orient="horz" pos="360">
          <p15:clr>
            <a:srgbClr val="F26B43"/>
          </p15:clr>
        </p15:guide>
        <p15:guide id="4294967295" pos="7368">
          <p15:clr>
            <a:srgbClr val="F26B43"/>
          </p15:clr>
        </p15:guide>
        <p15:guide id="4294967295"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85.jpg"/></Relationships>
</file>

<file path=ppt/slides/_rels/slide8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rmAutofit fontScale="90000"/>
          </a:bodyPr>
          <a:lstStyle/>
          <a:p>
            <a:r>
              <a:rPr lang="en-US" sz="60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BUTTERFLIES OF LEBANON</a:t>
            </a:r>
            <a:r>
              <a:rPr lang="en-US" sz="54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54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40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 student’s pictorial guide to field identification</a:t>
            </a:r>
            <a:endParaRPr lang="en-US" sz="40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79694" y="4487430"/>
            <a:ext cx="6400800" cy="2005445"/>
          </a:xfrm>
        </p:spPr>
        <p:txBody>
          <a:bodyPr>
            <a:normAutofit fontScale="77500" lnSpcReduction="20000"/>
          </a:bodyPr>
          <a:lstStyle/>
          <a:p>
            <a:r>
              <a:rPr lang="en-US" b="1" dirty="0">
                <a:solidFill>
                  <a:srgbClr val="003300"/>
                </a:solidFill>
                <a:latin typeface="Segoe UI" panose="020B0502040204020203" pitchFamily="34" charset="0"/>
                <a:ea typeface="Segoe UI" panose="020B0502040204020203" pitchFamily="34" charset="0"/>
                <a:cs typeface="Segoe UI" panose="020B0502040204020203" pitchFamily="34" charset="0"/>
              </a:rPr>
              <a:t>Husein </a:t>
            </a:r>
            <a:r>
              <a:rPr lang="en-US" b="1" dirty="0" err="1">
                <a:solidFill>
                  <a:srgbClr val="003300"/>
                </a:solidFill>
                <a:latin typeface="Segoe UI" panose="020B0502040204020203" pitchFamily="34" charset="0"/>
                <a:ea typeface="Segoe UI" panose="020B0502040204020203" pitchFamily="34" charset="0"/>
                <a:cs typeface="Segoe UI" panose="020B0502040204020203" pitchFamily="34" charset="0"/>
              </a:rPr>
              <a:t>Zorkot</a:t>
            </a:r>
            <a:endParaRPr lang="en-US"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a:p>
            <a:r>
              <a:rPr lang="en-US" b="1" dirty="0">
                <a:solidFill>
                  <a:srgbClr val="003300"/>
                </a:solidFill>
                <a:latin typeface="Segoe UI" panose="020B0502040204020203" pitchFamily="34" charset="0"/>
                <a:ea typeface="Segoe UI" panose="020B0502040204020203" pitchFamily="34" charset="0"/>
                <a:cs typeface="Segoe UI" panose="020B0502040204020203" pitchFamily="34" charset="0"/>
              </a:rPr>
              <a:t>HHI Park Butterfly Garden &amp; Pavilion</a:t>
            </a:r>
          </a:p>
          <a:p>
            <a:r>
              <a:rPr lang="en-US" b="1" dirty="0">
                <a:solidFill>
                  <a:srgbClr val="003300"/>
                </a:solidFill>
                <a:latin typeface="Segoe UI" panose="020B0502040204020203" pitchFamily="34" charset="0"/>
                <a:ea typeface="Segoe UI" panose="020B0502040204020203" pitchFamily="34" charset="0"/>
                <a:cs typeface="Segoe UI" panose="020B0502040204020203" pitchFamily="34" charset="0"/>
              </a:rPr>
              <a:t>Field Manager/Butterfly Expert &amp; Lepidopterist</a:t>
            </a:r>
          </a:p>
          <a:p>
            <a:r>
              <a:rPr lang="en-US" b="1" dirty="0">
                <a:solidFill>
                  <a:srgbClr val="003300"/>
                </a:solidFill>
                <a:latin typeface="Segoe UI" panose="020B0502040204020203" pitchFamily="34" charset="0"/>
                <a:ea typeface="Segoe UI" panose="020B0502040204020203" pitchFamily="34" charset="0"/>
                <a:cs typeface="Segoe UI" panose="020B0502040204020203" pitchFamily="34" charset="0"/>
              </a:rPr>
              <a:t>Lebanon Butterfly Monitoring Scheme (LBMS)</a:t>
            </a:r>
          </a:p>
          <a:p>
            <a:r>
              <a:rPr lang="en-US" b="1" dirty="0">
                <a:solidFill>
                  <a:srgbClr val="003300"/>
                </a:solidFill>
                <a:latin typeface="Segoe UI" panose="020B0502040204020203" pitchFamily="34" charset="0"/>
                <a:ea typeface="Segoe UI" panose="020B0502040204020203" pitchFamily="34" charset="0"/>
                <a:cs typeface="Segoe UI" panose="020B0502040204020203" pitchFamily="34" charset="0"/>
              </a:rPr>
              <a:t>Butterflies and Moths of Lebanon LEPIDOPTERA LIBANOTICA</a:t>
            </a:r>
          </a:p>
          <a:p>
            <a:endParaRPr lang="en-US" dirty="0" smtClean="0"/>
          </a:p>
          <a:p>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313218" cy="938654"/>
          </a:xfrm>
          <a:prstGeom prst="rect">
            <a:avLst/>
          </a:prstGeom>
        </p:spPr>
      </p:pic>
      <p:sp>
        <p:nvSpPr>
          <p:cNvPr id="4" name="Footer Placeholder 3"/>
          <p:cNvSpPr>
            <a:spLocks noGrp="1"/>
          </p:cNvSpPr>
          <p:nvPr>
            <p:ph type="ftr" sz="quarter" idx="11"/>
          </p:nvPr>
        </p:nvSpPr>
        <p:spPr>
          <a:xfrm>
            <a:off x="8561070" y="6397439"/>
            <a:ext cx="3630930" cy="365125"/>
          </a:xfrm>
        </p:spPr>
        <p:txBody>
          <a:bodyPr/>
          <a:lstStyle/>
          <a:p>
            <a:r>
              <a:rPr lang="en-US" dirty="0" smtClean="0"/>
              <a:t>BUTTERFLIES OF LEBANON, </a:t>
            </a:r>
            <a:r>
              <a:rPr lang="en-US" dirty="0" err="1" smtClean="0"/>
              <a:t>Husein</a:t>
            </a:r>
            <a:r>
              <a:rPr lang="en-US" dirty="0" smtClean="0"/>
              <a:t> </a:t>
            </a:r>
            <a:r>
              <a:rPr lang="en-US" dirty="0" err="1" smtClean="0"/>
              <a:t>Zorkot</a:t>
            </a:r>
            <a:r>
              <a:rPr lang="en-US" dirty="0" smtClean="0"/>
              <a: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a:t>
            </a:fld>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6820" y="1337309"/>
            <a:ext cx="4575180" cy="4116763"/>
          </a:xfrm>
          <a:prstGeom prst="rect">
            <a:avLst/>
          </a:prstGeom>
        </p:spPr>
      </p:pic>
      <p:sp>
        <p:nvSpPr>
          <p:cNvPr id="12" name="TextBox 11"/>
          <p:cNvSpPr txBox="1"/>
          <p:nvPr/>
        </p:nvSpPr>
        <p:spPr>
          <a:xfrm>
            <a:off x="8561070" y="5463539"/>
            <a:ext cx="3630930" cy="261610"/>
          </a:xfrm>
          <a:prstGeom prst="rect">
            <a:avLst/>
          </a:prstGeom>
          <a:noFill/>
        </p:spPr>
        <p:txBody>
          <a:bodyPr wrap="square" rtlCol="0">
            <a:spAutoFit/>
          </a:bodyPr>
          <a:lstStyle/>
          <a:p>
            <a:r>
              <a:rPr lang="en-US" sz="1100" dirty="0" smtClean="0">
                <a:solidFill>
                  <a:srgbClr val="003300"/>
                </a:solidFill>
              </a:rPr>
              <a:t>Attribute: Anton </a:t>
            </a:r>
            <a:r>
              <a:rPr lang="en-US" sz="1100" dirty="0" err="1" smtClean="0">
                <a:solidFill>
                  <a:srgbClr val="003300"/>
                </a:solidFill>
              </a:rPr>
              <a:t>Croos</a:t>
            </a:r>
            <a:r>
              <a:rPr lang="en-US" sz="1100" dirty="0" smtClean="0">
                <a:solidFill>
                  <a:srgbClr val="003300"/>
                </a:solidFill>
              </a:rPr>
              <a:t> (Wikipedia Creative Commons)</a:t>
            </a:r>
            <a:endParaRPr lang="en-US" sz="1100" dirty="0">
              <a:solidFill>
                <a:srgbClr val="003300"/>
              </a:solidFill>
            </a:endParaRPr>
          </a:p>
        </p:txBody>
      </p:sp>
    </p:spTree>
    <p:extLst>
      <p:ext uri="{BB962C8B-B14F-4D97-AF65-F5344CB8AC3E}">
        <p14:creationId xmlns:p14="http://schemas.microsoft.com/office/powerpoint/2010/main" val="37705357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Black-veined white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Aporia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crataegi</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augustior</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Large</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Glassy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semitransparent white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wings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D</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istinct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black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veins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028700" y="6096000"/>
            <a:ext cx="5614818" cy="762000"/>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3650" y="1125937"/>
            <a:ext cx="5848350" cy="3900306"/>
          </a:xfrm>
          <a:prstGeom prst="rect">
            <a:avLst/>
          </a:prstGeom>
        </p:spPr>
      </p:pic>
      <p:sp>
        <p:nvSpPr>
          <p:cNvPr id="8" name="TextBox 7"/>
          <p:cNvSpPr txBox="1"/>
          <p:nvPr/>
        </p:nvSpPr>
        <p:spPr>
          <a:xfrm>
            <a:off x="8307031" y="5026243"/>
            <a:ext cx="404499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Creative Commons)</a:t>
            </a:r>
            <a:endParaRPr lang="en-US" sz="1100" dirty="0">
              <a:solidFill>
                <a:srgbClr val="003300"/>
              </a:solidFill>
            </a:endParaRPr>
          </a:p>
        </p:txBody>
      </p:sp>
    </p:spTree>
    <p:extLst>
      <p:ext uri="{BB962C8B-B14F-4D97-AF65-F5344CB8AC3E}">
        <p14:creationId xmlns:p14="http://schemas.microsoft.com/office/powerpoint/2010/main" val="27767110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Freyer's</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grayling</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Hipparchia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fatua</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sichaea</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Dark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brown </a:t>
            </a:r>
            <a:r>
              <a:rPr lang="en-US" sz="2800" b="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colour</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Eyespots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F</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emales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are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lighter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100</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073" y="924651"/>
            <a:ext cx="6102927" cy="4317821"/>
          </a:xfrm>
          <a:prstGeom prst="rect">
            <a:avLst/>
          </a:prstGeom>
        </p:spPr>
      </p:pic>
      <p:sp>
        <p:nvSpPr>
          <p:cNvPr id="8" name="TextBox 7"/>
          <p:cNvSpPr txBox="1"/>
          <p:nvPr/>
        </p:nvSpPr>
        <p:spPr>
          <a:xfrm>
            <a:off x="8649740" y="5242472"/>
            <a:ext cx="362331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128828204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Great steppe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grayling</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Chazara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persephone</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transiens</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Medium-sized to large</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Contrasting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dark brown and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white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wing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patterns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lack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spots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101</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1062205"/>
            <a:ext cx="6248400" cy="4155186"/>
          </a:xfrm>
          <a:prstGeom prst="rect">
            <a:avLst/>
          </a:prstGeom>
        </p:spPr>
      </p:pic>
      <p:sp>
        <p:nvSpPr>
          <p:cNvPr id="8" name="TextBox 7"/>
          <p:cNvSpPr txBox="1"/>
          <p:nvPr/>
        </p:nvSpPr>
        <p:spPr>
          <a:xfrm>
            <a:off x="8568690" y="5217391"/>
            <a:ext cx="362331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49393606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8" y="1444683"/>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Klug's tawny rock brown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Pseudochazara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pelopea</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pelopea</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Large</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Dark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brown </a:t>
            </a:r>
            <a:r>
              <a:rPr lang="en-US" sz="2800" b="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colour</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O</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range-red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bands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102</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245" y="1013980"/>
            <a:ext cx="6071755" cy="4255773"/>
          </a:xfrm>
          <a:prstGeom prst="rect">
            <a:avLst/>
          </a:prstGeom>
        </p:spPr>
      </p:pic>
      <p:sp>
        <p:nvSpPr>
          <p:cNvPr id="8" name="TextBox 7"/>
          <p:cNvSpPr txBox="1"/>
          <p:nvPr/>
        </p:nvSpPr>
        <p:spPr>
          <a:xfrm>
            <a:off x="8568690" y="5217391"/>
            <a:ext cx="362331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191667613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Great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sooty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satyr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Satyrus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ferula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makmal</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Large</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dark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blackish-brown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F</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emales lighter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with orange-red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bands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Distinct eyespots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103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1809" y="911802"/>
            <a:ext cx="6030191" cy="4522644"/>
          </a:xfrm>
          <a:prstGeom prst="rect">
            <a:avLst/>
          </a:prstGeom>
        </p:spPr>
      </p:pic>
      <p:sp>
        <p:nvSpPr>
          <p:cNvPr id="8" name="TextBox 7"/>
          <p:cNvSpPr txBox="1"/>
          <p:nvPr/>
        </p:nvSpPr>
        <p:spPr>
          <a:xfrm>
            <a:off x="8354291" y="5434446"/>
            <a:ext cx="3837709"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Wilma van </a:t>
            </a:r>
            <a:r>
              <a:rPr lang="en-US" sz="1100" dirty="0" err="1" smtClean="0">
                <a:solidFill>
                  <a:srgbClr val="003300"/>
                </a:solidFill>
              </a:rPr>
              <a:t>Holten</a:t>
            </a:r>
            <a:r>
              <a:rPr lang="en-US" sz="1100" dirty="0" smtClean="0">
                <a:solidFill>
                  <a:srgbClr val="003300"/>
                </a:solidFill>
              </a:rPr>
              <a:t>(Wikipedia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221300144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Dusky meadow brown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Hyponephele</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lycaon</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libanotica</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Medium-sized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to large</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dark brown</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F</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emales a lighter chestnut </a:t>
            </a:r>
            <a:r>
              <a:rPr lang="en-US" sz="2800" b="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colour</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D</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istinct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eyespots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820882" y="5403185"/>
            <a:ext cx="5822636" cy="145481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104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0931" y="1077624"/>
            <a:ext cx="5931069" cy="3951575"/>
          </a:xfrm>
          <a:prstGeom prst="rect">
            <a:avLst/>
          </a:prstGeom>
        </p:spPr>
      </p:pic>
      <p:sp>
        <p:nvSpPr>
          <p:cNvPr id="8" name="TextBox 7"/>
          <p:cNvSpPr txBox="1"/>
          <p:nvPr/>
        </p:nvSpPr>
        <p:spPr>
          <a:xfrm>
            <a:off x="8330427" y="5029199"/>
            <a:ext cx="39550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Creative Commons)</a:t>
            </a:r>
            <a:endParaRPr lang="en-US" sz="1100" dirty="0">
              <a:solidFill>
                <a:srgbClr val="003300"/>
              </a:solidFill>
            </a:endParaRPr>
          </a:p>
        </p:txBody>
      </p:sp>
    </p:spTree>
    <p:extLst>
      <p:ext uri="{BB962C8B-B14F-4D97-AF65-F5344CB8AC3E}">
        <p14:creationId xmlns:p14="http://schemas.microsoft.com/office/powerpoint/2010/main" val="416973107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Oriental meadow brown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Hyponephele</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lupina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Medium-sized</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Looks like the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dusky meadow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brown but larger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D</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ark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golden-brown and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orange-red </a:t>
            </a:r>
            <a:r>
              <a:rPr lang="en-US" sz="2800" b="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colour</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F</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emales paler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with more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distinct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eyespots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080654" y="5943600"/>
            <a:ext cx="5562863" cy="914400"/>
          </a:xfrm>
        </p:spPr>
        <p:txBody>
          <a:bodyPr>
            <a:normAutofit/>
          </a:bodyPr>
          <a:lstStyle/>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105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3209" y="1042138"/>
            <a:ext cx="6258791" cy="4091685"/>
          </a:xfrm>
          <a:prstGeom prst="rect">
            <a:avLst/>
          </a:prstGeom>
        </p:spPr>
      </p:pic>
      <p:sp>
        <p:nvSpPr>
          <p:cNvPr id="8" name="TextBox 7"/>
          <p:cNvSpPr txBox="1"/>
          <p:nvPr/>
        </p:nvSpPr>
        <p:spPr>
          <a:xfrm>
            <a:off x="8651817" y="5133823"/>
            <a:ext cx="362331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131821273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Eastern meadow brown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Maniola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telmessia</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telmessia</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Medium-sized</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ales dark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brown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with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yellowish-orange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bands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on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the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forewings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F</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emales lighter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with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more orange on wings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364937" y="5855277"/>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106</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9627" y="961751"/>
            <a:ext cx="5822373" cy="4221221"/>
          </a:xfrm>
          <a:prstGeom prst="rect">
            <a:avLst/>
          </a:prstGeom>
        </p:spPr>
      </p:pic>
      <p:sp>
        <p:nvSpPr>
          <p:cNvPr id="8" name="TextBox 7"/>
          <p:cNvSpPr txBox="1"/>
          <p:nvPr/>
        </p:nvSpPr>
        <p:spPr>
          <a:xfrm>
            <a:off x="8651817" y="5133823"/>
            <a:ext cx="362331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153743661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heath</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Coenonympha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pamphilus</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neolyllus</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Soft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yellowish-orange</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Females larger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with a pair of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eyespots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on the front wings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976744" y="6598227"/>
            <a:ext cx="5666773" cy="259773"/>
          </a:xfrm>
        </p:spPr>
        <p:txBody>
          <a:bodyPr>
            <a:normAutofit fontScale="47500" lnSpcReduction="20000"/>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107</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7282" y="875467"/>
            <a:ext cx="5884718" cy="4222275"/>
          </a:xfrm>
          <a:prstGeom prst="rect">
            <a:avLst/>
          </a:prstGeom>
        </p:spPr>
      </p:pic>
      <p:sp>
        <p:nvSpPr>
          <p:cNvPr id="8" name="TextBox 7"/>
          <p:cNvSpPr txBox="1"/>
          <p:nvPr/>
        </p:nvSpPr>
        <p:spPr>
          <a:xfrm>
            <a:off x="9060873" y="5133823"/>
            <a:ext cx="3214254" cy="261610"/>
          </a:xfrm>
          <a:prstGeom prst="rect">
            <a:avLst/>
          </a:prstGeom>
          <a:noFill/>
        </p:spPr>
        <p:txBody>
          <a:bodyPr wrap="square" rtlCol="0">
            <a:spAutoFit/>
          </a:bodyPr>
          <a:lstStyle/>
          <a:p>
            <a:r>
              <a:rPr lang="en-US" sz="1100" dirty="0">
                <a:solidFill>
                  <a:srgbClr val="003300"/>
                </a:solidFill>
              </a:rPr>
              <a:t>Attribute: </a:t>
            </a:r>
            <a:r>
              <a:rPr lang="en-US" sz="1100" dirty="0" err="1" smtClean="0">
                <a:solidFill>
                  <a:srgbClr val="003300"/>
                </a:solidFill>
              </a:rPr>
              <a:t>Quartl</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53359080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Wall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brown</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Lasiommata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megera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Medium-sized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to large</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Females larger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and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lighter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Light brown </a:t>
            </a:r>
            <a:r>
              <a:rPr lang="en-US" sz="2800" b="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colour</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with paler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yellow-orange bands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Eyespots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108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5868" y="1226127"/>
            <a:ext cx="6156131" cy="4101522"/>
          </a:xfrm>
          <a:prstGeom prst="rect">
            <a:avLst/>
          </a:prstGeom>
        </p:spPr>
      </p:pic>
      <p:sp>
        <p:nvSpPr>
          <p:cNvPr id="8" name="TextBox 7"/>
          <p:cNvSpPr txBox="1"/>
          <p:nvPr/>
        </p:nvSpPr>
        <p:spPr>
          <a:xfrm>
            <a:off x="8320036" y="5327649"/>
            <a:ext cx="39550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Creative Commons)</a:t>
            </a:r>
            <a:endParaRPr lang="en-US" sz="1100" dirty="0">
              <a:solidFill>
                <a:srgbClr val="003300"/>
              </a:solidFill>
            </a:endParaRPr>
          </a:p>
        </p:txBody>
      </p:sp>
    </p:spTree>
    <p:extLst>
      <p:ext uri="{BB962C8B-B14F-4D97-AF65-F5344CB8AC3E}">
        <p14:creationId xmlns:p14="http://schemas.microsoft.com/office/powerpoint/2010/main" val="89586765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Large wall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brown</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Lasiommata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maera</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orientalis</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Large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Darker than the wall brown</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Dark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brown with reddish-orange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bands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109</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2755" y="1181419"/>
            <a:ext cx="5739245" cy="4295455"/>
          </a:xfrm>
          <a:prstGeom prst="rect">
            <a:avLst/>
          </a:prstGeom>
        </p:spPr>
      </p:pic>
      <p:sp>
        <p:nvSpPr>
          <p:cNvPr id="8" name="TextBox 7"/>
          <p:cNvSpPr txBox="1"/>
          <p:nvPr/>
        </p:nvSpPr>
        <p:spPr>
          <a:xfrm>
            <a:off x="8676409" y="5476874"/>
            <a:ext cx="3640282"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Harald </a:t>
            </a:r>
            <a:r>
              <a:rPr lang="en-US" sz="1100" dirty="0" err="1" smtClean="0">
                <a:solidFill>
                  <a:srgbClr val="003300"/>
                </a:solidFill>
              </a:rPr>
              <a:t>Supfle</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27373297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Wood white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Leptidea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sinapis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Powdery white wings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Slow and low flight</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11</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9380" y="1278315"/>
            <a:ext cx="5722620" cy="3803144"/>
          </a:xfrm>
          <a:prstGeom prst="rect">
            <a:avLst/>
          </a:prstGeom>
        </p:spPr>
      </p:pic>
      <p:sp>
        <p:nvSpPr>
          <p:cNvPr id="8" name="TextBox 7"/>
          <p:cNvSpPr txBox="1"/>
          <p:nvPr/>
        </p:nvSpPr>
        <p:spPr>
          <a:xfrm>
            <a:off x="8355330" y="5040342"/>
            <a:ext cx="3931920" cy="261610"/>
          </a:xfrm>
          <a:prstGeom prst="rect">
            <a:avLst/>
          </a:prstGeom>
          <a:noFill/>
        </p:spPr>
        <p:txBody>
          <a:bodyPr wrap="square" rtlCol="0">
            <a:spAutoFit/>
          </a:bodyPr>
          <a:lstStyle/>
          <a:p>
            <a:r>
              <a:rPr lang="en-US" sz="1100" dirty="0">
                <a:solidFill>
                  <a:srgbClr val="003300"/>
                </a:solidFill>
              </a:rPr>
              <a:t>Attribute: </a:t>
            </a:r>
            <a:r>
              <a:rPr lang="en-US" sz="1100" dirty="0" err="1">
                <a:solidFill>
                  <a:srgbClr val="003300"/>
                </a:solidFill>
              </a:rPr>
              <a:t>Bohringer</a:t>
            </a:r>
            <a:r>
              <a:rPr lang="en-US" sz="1100" dirty="0">
                <a:solidFill>
                  <a:srgbClr val="003300"/>
                </a:solidFill>
              </a:rPr>
              <a:t> Friedrich </a:t>
            </a:r>
            <a:r>
              <a:rPr lang="en-US" sz="1100" dirty="0" smtClean="0">
                <a:solidFill>
                  <a:srgbClr val="003300"/>
                </a:solidFill>
              </a:rPr>
              <a:t>(Wikipedia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120699731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rmAutofit fontScale="90000"/>
          </a:bodyPr>
          <a:lstStyle/>
          <a:p>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Speckled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wood</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Pararge</a:t>
            </a:r>
            <a: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31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aegeria</a:t>
            </a:r>
            <a:r>
              <a:rPr lang="en-US" sz="31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31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aegeria</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Medium-sized </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to large</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Females </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often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larger</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D</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ark </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brown and golden-orange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wings</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Distinct eyespots</a:t>
            </a:r>
            <a:endPar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550718" y="5434445"/>
            <a:ext cx="6092800" cy="142355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110</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882" y="1163781"/>
            <a:ext cx="6106118" cy="4068201"/>
          </a:xfrm>
          <a:prstGeom prst="rect">
            <a:avLst/>
          </a:prstGeom>
        </p:spPr>
      </p:pic>
      <p:sp>
        <p:nvSpPr>
          <p:cNvPr id="8" name="TextBox 7"/>
          <p:cNvSpPr txBox="1"/>
          <p:nvPr/>
        </p:nvSpPr>
        <p:spPr>
          <a:xfrm>
            <a:off x="8330427" y="5223190"/>
            <a:ext cx="39550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Creative Commons)</a:t>
            </a:r>
            <a:endParaRPr lang="en-US" sz="1100" dirty="0">
              <a:solidFill>
                <a:srgbClr val="003300"/>
              </a:solidFill>
            </a:endParaRPr>
          </a:p>
        </p:txBody>
      </p:sp>
    </p:spTree>
    <p:extLst>
      <p:ext uri="{BB962C8B-B14F-4D97-AF65-F5344CB8AC3E}">
        <p14:creationId xmlns:p14="http://schemas.microsoft.com/office/powerpoint/2010/main" val="210391719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African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ringlet</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Ypthima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asterope</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a</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sterope</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Brownish-grey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or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slate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Unmistakable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eyespots, one on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each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wing</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Flight slow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and "bobbing" close to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ground</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800100" y="5511719"/>
            <a:ext cx="5843418" cy="1346281"/>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111</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536" y="1202158"/>
            <a:ext cx="5718464" cy="4060109"/>
          </a:xfrm>
          <a:prstGeom prst="rect">
            <a:avLst/>
          </a:prstGeom>
        </p:spPr>
      </p:pic>
      <p:sp>
        <p:nvSpPr>
          <p:cNvPr id="8" name="TextBox 7"/>
          <p:cNvSpPr txBox="1"/>
          <p:nvPr/>
        </p:nvSpPr>
        <p:spPr>
          <a:xfrm>
            <a:off x="8645236" y="5250109"/>
            <a:ext cx="36298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131080065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Hollyhock skipper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Carcharodus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alceae</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alceae</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Dark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brown and reddish-pink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with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 purplish to olive-green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sheen </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112</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336" y="1149555"/>
            <a:ext cx="6179820" cy="4210002"/>
          </a:xfrm>
          <a:prstGeom prst="rect">
            <a:avLst/>
          </a:prstGeom>
        </p:spPr>
      </p:pic>
      <p:sp>
        <p:nvSpPr>
          <p:cNvPr id="8" name="TextBox 7"/>
          <p:cNvSpPr txBox="1"/>
          <p:nvPr/>
        </p:nvSpPr>
        <p:spPr>
          <a:xfrm>
            <a:off x="8946573" y="5359557"/>
            <a:ext cx="3338945" cy="261610"/>
          </a:xfrm>
          <a:prstGeom prst="rect">
            <a:avLst/>
          </a:prstGeom>
          <a:noFill/>
        </p:spPr>
        <p:txBody>
          <a:bodyPr wrap="square" rtlCol="0">
            <a:spAutoFit/>
          </a:bodyPr>
          <a:lstStyle/>
          <a:p>
            <a:r>
              <a:rPr lang="en-US" sz="1100" dirty="0">
                <a:solidFill>
                  <a:srgbClr val="003300"/>
                </a:solidFill>
              </a:rPr>
              <a:t>Attribute: </a:t>
            </a:r>
            <a:r>
              <a:rPr lang="en-US" sz="1100" dirty="0" err="1" smtClean="0">
                <a:solidFill>
                  <a:srgbClr val="003300"/>
                </a:solidFill>
              </a:rPr>
              <a:t>Entomart</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54198716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fr-FR"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Oriental </a:t>
            </a:r>
            <a:r>
              <a:rPr lang="fr-FR"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skipper</a:t>
            </a:r>
            <a:br>
              <a:rPr lang="fr-FR"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fr-FR"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fr-FR"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fr-FR"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Carcharodus</a:t>
            </a:r>
            <a:r>
              <a:rPr lang="fr-FR"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fr-FR"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orientalis </a:t>
            </a:r>
            <a:r>
              <a:rPr lang="fr-FR"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fr-FR"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fr-FR"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maccabaeus</a:t>
            </a:r>
            <a:r>
              <a:rPr lang="fr-FR"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fr-FR"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fr-FR"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fr-FR"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fr-FR"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a:t>
            </a:r>
            <a:r>
              <a:rPr lang="fr-FR"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fr-FR"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fr-FR" sz="2800" b="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Distinctly</a:t>
            </a:r>
            <a:r>
              <a:rPr lang="fr-FR"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fr-FR" sz="2800" b="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bluish-grey</a:t>
            </a:r>
            <a:r>
              <a:rPr lang="fr-FR"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fr-FR" sz="2800" b="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wings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758536" y="5315110"/>
            <a:ext cx="5884982" cy="1542890"/>
          </a:xfrm>
        </p:spPr>
        <p:txBody>
          <a:bodyPr>
            <a:normAutofit/>
          </a:bodyPr>
          <a:lstStyle/>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113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2982" y="1288270"/>
            <a:ext cx="5999018" cy="4026840"/>
          </a:xfrm>
          <a:prstGeom prst="rect">
            <a:avLst/>
          </a:prstGeom>
        </p:spPr>
      </p:pic>
      <p:sp>
        <p:nvSpPr>
          <p:cNvPr id="8" name="TextBox 7"/>
          <p:cNvSpPr txBox="1"/>
          <p:nvPr/>
        </p:nvSpPr>
        <p:spPr>
          <a:xfrm>
            <a:off x="8645236" y="5250109"/>
            <a:ext cx="36298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223590000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Inky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skipper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Erynnis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marloyi</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marloyi</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Females larger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D</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ark brown</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lack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spots and stripes on the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forewings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540326" y="5268191"/>
            <a:ext cx="6103191" cy="1589809"/>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114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1808" y="1419550"/>
            <a:ext cx="6030191" cy="3991515"/>
          </a:xfrm>
          <a:prstGeom prst="rect">
            <a:avLst/>
          </a:prstGeom>
        </p:spPr>
      </p:pic>
      <p:sp>
        <p:nvSpPr>
          <p:cNvPr id="8" name="TextBox 7"/>
          <p:cNvSpPr txBox="1"/>
          <p:nvPr/>
        </p:nvSpPr>
        <p:spPr>
          <a:xfrm>
            <a:off x="8635108" y="5411065"/>
            <a:ext cx="36298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1409320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Large grizzled skipper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Muschampia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proto</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G</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reyish-brown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to nearly black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with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creamy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markings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Flight is fast</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115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3991" y="1223841"/>
            <a:ext cx="6238009" cy="4117086"/>
          </a:xfrm>
          <a:prstGeom prst="rect">
            <a:avLst/>
          </a:prstGeom>
        </p:spPr>
      </p:pic>
      <p:sp>
        <p:nvSpPr>
          <p:cNvPr id="8" name="TextBox 7"/>
          <p:cNvSpPr txBox="1"/>
          <p:nvPr/>
        </p:nvSpPr>
        <p:spPr>
          <a:xfrm>
            <a:off x="8610337" y="5340927"/>
            <a:ext cx="3661327" cy="261610"/>
          </a:xfrm>
          <a:prstGeom prst="rect">
            <a:avLst/>
          </a:prstGeom>
          <a:noFill/>
        </p:spPr>
        <p:txBody>
          <a:bodyPr wrap="square" rtlCol="0">
            <a:spAutoFit/>
          </a:bodyPr>
          <a:lstStyle/>
          <a:p>
            <a:r>
              <a:rPr lang="en-US" sz="1100" dirty="0">
                <a:solidFill>
                  <a:srgbClr val="003300"/>
                </a:solidFill>
              </a:rPr>
              <a:t>Attribute: </a:t>
            </a:r>
            <a:r>
              <a:rPr lang="en-US" sz="1100" dirty="0" err="1" smtClean="0">
                <a:solidFill>
                  <a:srgbClr val="003300"/>
                </a:solidFill>
              </a:rPr>
              <a:t>gailhampshire</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31481791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Tessellated skipper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Muschampia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tessellum</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cribrelloides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Looks like the large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grizzled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skipper but larger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D</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arker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brown </a:t>
            </a:r>
            <a:r>
              <a:rPr lang="en-US" sz="2800" b="1" dirty="0" err="1">
                <a:solidFill>
                  <a:srgbClr val="003300"/>
                </a:solidFill>
                <a:latin typeface="Segoe UI" panose="020B0502040204020203" pitchFamily="34" charset="0"/>
                <a:ea typeface="Segoe UI" panose="020B0502040204020203" pitchFamily="34" charset="0"/>
                <a:cs typeface="Segoe UI" panose="020B0502040204020203" pitchFamily="34" charset="0"/>
              </a:rPr>
              <a:t>colour</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without the greenish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tinge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W</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hiter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markings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872836" y="5850082"/>
            <a:ext cx="5770682" cy="1007918"/>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116</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5718" y="1124711"/>
            <a:ext cx="5926282" cy="4003533"/>
          </a:xfrm>
          <a:prstGeom prst="rect">
            <a:avLst/>
          </a:prstGeom>
        </p:spPr>
      </p:pic>
      <p:sp>
        <p:nvSpPr>
          <p:cNvPr id="8" name="TextBox 7"/>
          <p:cNvSpPr txBox="1"/>
          <p:nvPr/>
        </p:nvSpPr>
        <p:spPr>
          <a:xfrm>
            <a:off x="8666018" y="5128244"/>
            <a:ext cx="3661327"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32200388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fi-FI"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Anatolian </a:t>
            </a:r>
            <a:r>
              <a:rPr lang="fi-FI"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skipper</a:t>
            </a:r>
            <a:br>
              <a:rPr lang="fi-FI"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fi-FI"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fi-FI"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fi-FI"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Muschampia </a:t>
            </a:r>
            <a:r>
              <a:rPr lang="fi-FI"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proteides </a:t>
            </a:r>
            <a:r>
              <a:rPr lang="fi-FI"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proteides</a:t>
            </a:r>
            <a:r>
              <a:rPr lang="fi-FI"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fi-FI"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fi-FI"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fi-FI"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fi-FI"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fi-FI"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Light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brown </a:t>
            </a:r>
            <a:r>
              <a:rPr lang="en-US" sz="2800" b="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colour</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C</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reamy-grey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spots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623454" y="5585193"/>
            <a:ext cx="6020063" cy="1272807"/>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117</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6891" y="1355452"/>
            <a:ext cx="5895109" cy="4229741"/>
          </a:xfrm>
          <a:prstGeom prst="rect">
            <a:avLst/>
          </a:prstGeom>
        </p:spPr>
      </p:pic>
      <p:sp>
        <p:nvSpPr>
          <p:cNvPr id="8" name="TextBox 7"/>
          <p:cNvSpPr txBox="1"/>
          <p:nvPr/>
        </p:nvSpPr>
        <p:spPr>
          <a:xfrm>
            <a:off x="8687063" y="5585193"/>
            <a:ext cx="36298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427266100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err="1">
                <a:solidFill>
                  <a:srgbClr val="003300"/>
                </a:solidFill>
                <a:latin typeface="Segoe UI" panose="020B0502040204020203" pitchFamily="34" charset="0"/>
                <a:ea typeface="Segoe UI" panose="020B0502040204020203" pitchFamily="34" charset="0"/>
                <a:cs typeface="Segoe UI" panose="020B0502040204020203" pitchFamily="34" charset="0"/>
              </a:rPr>
              <a:t>Oberthur's</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grizzled skipper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Pyrgus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armoricanus</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philonides</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Golden-brown </a:t>
            </a:r>
            <a:r>
              <a:rPr lang="en-US" sz="2800" b="1" dirty="0" err="1">
                <a:solidFill>
                  <a:srgbClr val="003300"/>
                </a:solidFill>
                <a:latin typeface="Segoe UI" panose="020B0502040204020203" pitchFamily="34" charset="0"/>
                <a:ea typeface="Segoe UI" panose="020B0502040204020203" pitchFamily="34" charset="0"/>
                <a:cs typeface="Segoe UI" panose="020B0502040204020203" pitchFamily="34" charset="0"/>
              </a:rPr>
              <a:t>colour</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but darker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than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other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species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R</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educed forewing white markings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Pale reddish-brown undersides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267690" y="6203373"/>
            <a:ext cx="5375827" cy="654627"/>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118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1582" y="1303711"/>
            <a:ext cx="5770418" cy="4270109"/>
          </a:xfrm>
          <a:prstGeom prst="rect">
            <a:avLst/>
          </a:prstGeom>
        </p:spPr>
      </p:pic>
      <p:sp>
        <p:nvSpPr>
          <p:cNvPr id="8" name="TextBox 7"/>
          <p:cNvSpPr txBox="1"/>
          <p:nvPr/>
        </p:nvSpPr>
        <p:spPr>
          <a:xfrm>
            <a:off x="9185564" y="5563056"/>
            <a:ext cx="3505200" cy="264969"/>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Katya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322060644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rmAutofit fontScale="90000"/>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Olive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skipper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Pyrgus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serratulae</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alveoides</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Looks like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the </a:t>
            </a:r>
            <a:r>
              <a:rPr lang="en-US" sz="2800" b="1" dirty="0" err="1">
                <a:solidFill>
                  <a:srgbClr val="003300"/>
                </a:solidFill>
                <a:latin typeface="Segoe UI" panose="020B0502040204020203" pitchFamily="34" charset="0"/>
                <a:ea typeface="Segoe UI" panose="020B0502040204020203" pitchFamily="34" charset="0"/>
                <a:cs typeface="Segoe UI" panose="020B0502040204020203" pitchFamily="34" charset="0"/>
              </a:rPr>
              <a:t>Oberthur's</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grizzled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skipper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but larger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and of a darker brown </a:t>
            </a:r>
            <a:r>
              <a:rPr lang="en-US" sz="2800" b="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colour</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iny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white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markings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Reddish-brown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and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olive-green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undersides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872836" y="5725391"/>
            <a:ext cx="5770682" cy="1132609"/>
          </a:xfrm>
        </p:spPr>
        <p:txBody>
          <a:bodyPr>
            <a:normAutofit/>
          </a:bodyPr>
          <a:lstStyle/>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119</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518" y="1034092"/>
            <a:ext cx="5548482" cy="4161361"/>
          </a:xfrm>
          <a:prstGeom prst="rect">
            <a:avLst/>
          </a:prstGeom>
        </p:spPr>
      </p:pic>
      <p:sp>
        <p:nvSpPr>
          <p:cNvPr id="8" name="TextBox 7"/>
          <p:cNvSpPr txBox="1"/>
          <p:nvPr/>
        </p:nvSpPr>
        <p:spPr>
          <a:xfrm>
            <a:off x="8686800" y="5195453"/>
            <a:ext cx="3505200" cy="264969"/>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Martin </a:t>
            </a:r>
            <a:r>
              <a:rPr lang="en-US" sz="1100" dirty="0" err="1" smtClean="0">
                <a:solidFill>
                  <a:srgbClr val="003300"/>
                </a:solidFill>
              </a:rPr>
              <a:t>Bjerg</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13840666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Eastern wood white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Leptidea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duponcheli</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xanthochroa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Powdery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yellowish wings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Brownish antennae</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12</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231" y="1376391"/>
            <a:ext cx="5779770" cy="3855592"/>
          </a:xfrm>
          <a:prstGeom prst="rect">
            <a:avLst/>
          </a:prstGeom>
        </p:spPr>
      </p:pic>
      <p:sp>
        <p:nvSpPr>
          <p:cNvPr id="8" name="TextBox 7"/>
          <p:cNvSpPr txBox="1"/>
          <p:nvPr/>
        </p:nvSpPr>
        <p:spPr>
          <a:xfrm>
            <a:off x="8284171" y="5231983"/>
            <a:ext cx="404499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275467827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Levantine grizzled skipper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Pyrgus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melotis</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melotis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Larger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and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lighter than other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skippers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arge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creamy-white spots on the undersides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976744" y="6016336"/>
            <a:ext cx="5666773" cy="841664"/>
          </a:xfrm>
        </p:spPr>
        <p:txBody>
          <a:bodyPr>
            <a:normAutofit/>
          </a:bodyPr>
          <a:lstStyle/>
          <a:p>
            <a:endParaRPr lang="en-US"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120</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9236" y="1278636"/>
            <a:ext cx="5832764" cy="4035212"/>
          </a:xfrm>
          <a:prstGeom prst="rect">
            <a:avLst/>
          </a:prstGeom>
        </p:spPr>
      </p:pic>
      <p:sp>
        <p:nvSpPr>
          <p:cNvPr id="8" name="TextBox 7"/>
          <p:cNvSpPr txBox="1"/>
          <p:nvPr/>
        </p:nvSpPr>
        <p:spPr>
          <a:xfrm>
            <a:off x="8645499" y="5272677"/>
            <a:ext cx="36298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156736922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err="1">
                <a:solidFill>
                  <a:srgbClr val="003300"/>
                </a:solidFill>
                <a:latin typeface="Segoe UI" panose="020B0502040204020203" pitchFamily="34" charset="0"/>
                <a:ea typeface="Segoe UI" panose="020B0502040204020203" pitchFamily="34" charset="0"/>
                <a:cs typeface="Segoe UI" panose="020B0502040204020203" pitchFamily="34" charset="0"/>
              </a:rPr>
              <a:t>Orbiferous</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skipper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Spialia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orbifer</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hilaris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Dark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brown </a:t>
            </a:r>
            <a:r>
              <a:rPr lang="en-US" sz="2800" b="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colour</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P</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rominent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white markings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121</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0" y="1138393"/>
            <a:ext cx="5905500" cy="3890248"/>
          </a:xfrm>
          <a:prstGeom prst="rect">
            <a:avLst/>
          </a:prstGeom>
        </p:spPr>
      </p:pic>
      <p:sp>
        <p:nvSpPr>
          <p:cNvPr id="8" name="TextBox 7"/>
          <p:cNvSpPr txBox="1"/>
          <p:nvPr/>
        </p:nvSpPr>
        <p:spPr>
          <a:xfrm>
            <a:off x="8635108" y="5028641"/>
            <a:ext cx="36298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5151793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Kiki's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skipper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Spialia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phlomidis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Dark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brown in </a:t>
            </a:r>
            <a:r>
              <a:rPr lang="en-US" sz="2800" b="1" dirty="0" err="1">
                <a:solidFill>
                  <a:srgbClr val="003300"/>
                </a:solidFill>
                <a:latin typeface="Segoe UI" panose="020B0502040204020203" pitchFamily="34" charset="0"/>
                <a:ea typeface="Segoe UI" panose="020B0502040204020203" pitchFamily="34" charset="0"/>
                <a:cs typeface="Segoe UI" panose="020B0502040204020203" pitchFamily="34" charset="0"/>
              </a:rPr>
              <a:t>colouration</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Looks like the </a:t>
            </a:r>
            <a:r>
              <a:rPr lang="en-US" sz="2800" b="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orbiferous</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skipper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but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has smaller white spots and a continuous white band on the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hindwing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undersides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070263" y="6096000"/>
            <a:ext cx="5573253" cy="762000"/>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122</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7448" y="1140748"/>
            <a:ext cx="5924552" cy="4295301"/>
          </a:xfrm>
          <a:prstGeom prst="rect">
            <a:avLst/>
          </a:prstGeom>
        </p:spPr>
      </p:pic>
      <p:sp>
        <p:nvSpPr>
          <p:cNvPr id="8" name="TextBox 7"/>
          <p:cNvSpPr txBox="1"/>
          <p:nvPr/>
        </p:nvSpPr>
        <p:spPr>
          <a:xfrm>
            <a:off x="8645236" y="5436049"/>
            <a:ext cx="36298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225152413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sv-SE"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Zeller's </a:t>
            </a:r>
            <a:r>
              <a:rPr lang="sv-SE"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skipper</a:t>
            </a:r>
            <a:br>
              <a:rPr lang="sv-SE"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sv-SE"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sv-SE"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sv-SE"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Borbo </a:t>
            </a:r>
            <a:r>
              <a:rPr lang="sv-SE"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borbonica </a:t>
            </a:r>
            <a:r>
              <a:rPr lang="sv-SE"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zelleri</a:t>
            </a:r>
            <a:br>
              <a:rPr lang="sv-SE"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sv-SE"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sv-SE"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sv-SE"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sv-SE"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ight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to dark brown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White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dots on the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forewings</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Pointed forewings</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Flight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fast and close to the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ground </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924790" y="6096000"/>
            <a:ext cx="5718727" cy="762000"/>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123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170" y="1194890"/>
            <a:ext cx="5879830" cy="3917437"/>
          </a:xfrm>
          <a:prstGeom prst="rect">
            <a:avLst/>
          </a:prstGeom>
        </p:spPr>
      </p:pic>
      <p:sp>
        <p:nvSpPr>
          <p:cNvPr id="8" name="TextBox 7"/>
          <p:cNvSpPr txBox="1"/>
          <p:nvPr/>
        </p:nvSpPr>
        <p:spPr>
          <a:xfrm>
            <a:off x="8309645" y="5112327"/>
            <a:ext cx="39550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Creative Commons)</a:t>
            </a:r>
            <a:endParaRPr lang="en-US" sz="1100" dirty="0">
              <a:solidFill>
                <a:srgbClr val="003300"/>
              </a:solidFill>
            </a:endParaRPr>
          </a:p>
        </p:txBody>
      </p:sp>
    </p:spTree>
    <p:extLst>
      <p:ext uri="{BB962C8B-B14F-4D97-AF65-F5344CB8AC3E}">
        <p14:creationId xmlns:p14="http://schemas.microsoft.com/office/powerpoint/2010/main" val="257718684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Pigmy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skipper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Gegenes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pumilio</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pumilio</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Pointed forewings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ales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are a darker brown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F</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emales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have a number of white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spots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Flight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is fast, powerful, and close to the ground</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143000" y="5766955"/>
            <a:ext cx="5500518" cy="10910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124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5900" y="1350343"/>
            <a:ext cx="5826100" cy="3881639"/>
          </a:xfrm>
          <a:prstGeom prst="rect">
            <a:avLst/>
          </a:prstGeom>
        </p:spPr>
      </p:pic>
      <p:sp>
        <p:nvSpPr>
          <p:cNvPr id="8" name="TextBox 7"/>
          <p:cNvSpPr txBox="1"/>
          <p:nvPr/>
        </p:nvSpPr>
        <p:spPr>
          <a:xfrm>
            <a:off x="8236909" y="5237858"/>
            <a:ext cx="39550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Creative Commons)</a:t>
            </a:r>
            <a:endParaRPr lang="en-US" sz="1100" dirty="0">
              <a:solidFill>
                <a:srgbClr val="003300"/>
              </a:solidFill>
            </a:endParaRPr>
          </a:p>
        </p:txBody>
      </p:sp>
    </p:spTree>
    <p:extLst>
      <p:ext uri="{BB962C8B-B14F-4D97-AF65-F5344CB8AC3E}">
        <p14:creationId xmlns:p14="http://schemas.microsoft.com/office/powerpoint/2010/main" val="247029243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184564"/>
            <a:ext cx="6979920" cy="1246908"/>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Peaty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skipper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Gegenes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nostrodamus</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nostrodamus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Looks like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the pigmy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skipper but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larger and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lighter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D</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ark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brown </a:t>
            </a:r>
            <a:r>
              <a:rPr lang="en-US" sz="2800" b="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colour</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Females lighter with white spots</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Flight quick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and close to the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ground</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101436" y="6286500"/>
            <a:ext cx="5542082" cy="571500"/>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125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361" y="571500"/>
            <a:ext cx="4722639" cy="5392882"/>
          </a:xfrm>
          <a:prstGeom prst="rect">
            <a:avLst/>
          </a:prstGeom>
        </p:spPr>
      </p:pic>
    </p:spTree>
    <p:extLst>
      <p:ext uri="{BB962C8B-B14F-4D97-AF65-F5344CB8AC3E}">
        <p14:creationId xmlns:p14="http://schemas.microsoft.com/office/powerpoint/2010/main" val="141094479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Silver-spotted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skipper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Hesperia </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comma </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pallida</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Light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orange-brown with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many</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blue</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yellow, and white markings, especially on the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undersides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Pointed forewings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Hindwings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are slightly concave</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184564" y="5860473"/>
            <a:ext cx="5458954" cy="997527"/>
          </a:xfrm>
        </p:spPr>
        <p:txBody>
          <a:bodyPr>
            <a:normAutofit/>
          </a:bodyPr>
          <a:lstStyle/>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126</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3927" y="1236680"/>
            <a:ext cx="5708073" cy="3803285"/>
          </a:xfrm>
          <a:prstGeom prst="rect">
            <a:avLst/>
          </a:prstGeom>
        </p:spPr>
      </p:pic>
      <p:sp>
        <p:nvSpPr>
          <p:cNvPr id="8" name="TextBox 7"/>
          <p:cNvSpPr txBox="1"/>
          <p:nvPr/>
        </p:nvSpPr>
        <p:spPr>
          <a:xfrm>
            <a:off x="8936182" y="5039965"/>
            <a:ext cx="3401292" cy="261610"/>
          </a:xfrm>
          <a:prstGeom prst="rect">
            <a:avLst/>
          </a:prstGeom>
          <a:noFill/>
        </p:spPr>
        <p:txBody>
          <a:bodyPr wrap="square" rtlCol="0">
            <a:spAutoFit/>
          </a:bodyPr>
          <a:lstStyle/>
          <a:p>
            <a:r>
              <a:rPr lang="en-US" sz="1100" dirty="0">
                <a:solidFill>
                  <a:srgbClr val="003300"/>
                </a:solidFill>
              </a:rPr>
              <a:t>Attribute: </a:t>
            </a:r>
            <a:r>
              <a:rPr lang="en-US" sz="1100" dirty="0" err="1" smtClean="0">
                <a:solidFill>
                  <a:srgbClr val="003300"/>
                </a:solidFill>
              </a:rPr>
              <a:t>Svdmolen</a:t>
            </a:r>
            <a:r>
              <a:rPr lang="en-US" sz="1100" dirty="0" smtClean="0">
                <a:solidFill>
                  <a:srgbClr val="003300"/>
                </a:solidFill>
              </a:rPr>
              <a:t> (Wikipedia Creative Commons)</a:t>
            </a:r>
            <a:endParaRPr lang="en-US" sz="1100" dirty="0">
              <a:solidFill>
                <a:srgbClr val="003300"/>
              </a:solidFill>
            </a:endParaRPr>
          </a:p>
        </p:txBody>
      </p:sp>
    </p:spTree>
    <p:extLst>
      <p:ext uri="{BB962C8B-B14F-4D97-AF65-F5344CB8AC3E}">
        <p14:creationId xmlns:p14="http://schemas.microsoft.com/office/powerpoint/2010/main" val="209991134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err="1">
                <a:solidFill>
                  <a:srgbClr val="003300"/>
                </a:solidFill>
                <a:latin typeface="Segoe UI" panose="020B0502040204020203" pitchFamily="34" charset="0"/>
                <a:ea typeface="Segoe UI" panose="020B0502040204020203" pitchFamily="34" charset="0"/>
                <a:cs typeface="Segoe UI" panose="020B0502040204020203" pitchFamily="34" charset="0"/>
              </a:rPr>
              <a:t>Lulworth</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skipper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Thymelicus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acteon</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phoenix</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Females larger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with golden "sunray" areas on the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forewings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Orange-brown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with no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markings</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Flight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is fast, darting, and whirling</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039090" y="6096000"/>
            <a:ext cx="5604427" cy="762000"/>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127</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2559" y="1318008"/>
            <a:ext cx="5679441" cy="3783928"/>
          </a:xfrm>
          <a:prstGeom prst="rect">
            <a:avLst/>
          </a:prstGeom>
        </p:spPr>
      </p:pic>
      <p:sp>
        <p:nvSpPr>
          <p:cNvPr id="8" name="TextBox 7"/>
          <p:cNvSpPr txBox="1"/>
          <p:nvPr/>
        </p:nvSpPr>
        <p:spPr>
          <a:xfrm>
            <a:off x="8236909" y="5101936"/>
            <a:ext cx="39550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Creative Commons)</a:t>
            </a:r>
            <a:endParaRPr lang="en-US" sz="1100" dirty="0">
              <a:solidFill>
                <a:srgbClr val="003300"/>
              </a:solidFill>
            </a:endParaRPr>
          </a:p>
        </p:txBody>
      </p:sp>
    </p:spTree>
    <p:extLst>
      <p:ext uri="{BB962C8B-B14F-4D97-AF65-F5344CB8AC3E}">
        <p14:creationId xmlns:p14="http://schemas.microsoft.com/office/powerpoint/2010/main" val="64919323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rmAutofit fontScale="90000"/>
          </a:bodyPr>
          <a:lstStyle/>
          <a:p>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skipper</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Thymelicus</a:t>
            </a:r>
            <a: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31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sylvestris</a:t>
            </a:r>
            <a:r>
              <a:rPr lang="en-US" sz="31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31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syriacus</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Bright </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reddish-orange </a:t>
            </a:r>
            <a:r>
              <a:rPr lang="en-US" sz="3100" b="1" dirty="0" err="1">
                <a:solidFill>
                  <a:srgbClr val="003300"/>
                </a:solidFill>
                <a:latin typeface="Segoe UI" panose="020B0502040204020203" pitchFamily="34" charset="0"/>
                <a:ea typeface="Segoe UI" panose="020B0502040204020203" pitchFamily="34" charset="0"/>
                <a:cs typeface="Segoe UI" panose="020B0502040204020203" pitchFamily="34" charset="0"/>
              </a:rPr>
              <a:t>colour</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Larger </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than other species with less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distinct veins</a:t>
            </a:r>
            <a:endParaRPr lang="en-US" sz="40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128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518" y="1288471"/>
            <a:ext cx="5548482" cy="3695703"/>
          </a:xfrm>
          <a:prstGeom prst="rect">
            <a:avLst/>
          </a:prstGeom>
        </p:spPr>
      </p:pic>
      <p:sp>
        <p:nvSpPr>
          <p:cNvPr id="8" name="TextBox 7"/>
          <p:cNvSpPr txBox="1"/>
          <p:nvPr/>
        </p:nvSpPr>
        <p:spPr>
          <a:xfrm>
            <a:off x="9140919" y="4984174"/>
            <a:ext cx="3161918" cy="261610"/>
          </a:xfrm>
          <a:prstGeom prst="rect">
            <a:avLst/>
          </a:prstGeom>
          <a:noFill/>
        </p:spPr>
        <p:txBody>
          <a:bodyPr wrap="square" rtlCol="0">
            <a:spAutoFit/>
          </a:bodyPr>
          <a:lstStyle/>
          <a:p>
            <a:r>
              <a:rPr lang="en-US" sz="1100" dirty="0">
                <a:solidFill>
                  <a:srgbClr val="003300"/>
                </a:solidFill>
              </a:rPr>
              <a:t>Attribute: </a:t>
            </a:r>
            <a:r>
              <a:rPr lang="en-US" sz="1100" dirty="0" err="1" smtClean="0">
                <a:solidFill>
                  <a:srgbClr val="003300"/>
                </a:solidFill>
              </a:rPr>
              <a:t>Aiwok</a:t>
            </a:r>
            <a:r>
              <a:rPr lang="en-US" sz="1100" dirty="0" smtClean="0">
                <a:solidFill>
                  <a:srgbClr val="003300"/>
                </a:solidFill>
              </a:rPr>
              <a:t> (Wikipedia Creative Commons)</a:t>
            </a:r>
            <a:endParaRPr lang="en-US" sz="1100" dirty="0">
              <a:solidFill>
                <a:srgbClr val="003300"/>
              </a:solidFill>
            </a:endParaRPr>
          </a:p>
        </p:txBody>
      </p:sp>
    </p:spTree>
    <p:extLst>
      <p:ext uri="{BB962C8B-B14F-4D97-AF65-F5344CB8AC3E}">
        <p14:creationId xmlns:p14="http://schemas.microsoft.com/office/powerpoint/2010/main" val="343803753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European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skipper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Thymelicus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lineola</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melissus</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Looks like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the small skipper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but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D</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istinct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black borders and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veins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Y</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ellowish undersides in males, greyish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in females</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444336" y="6096000"/>
            <a:ext cx="5199182" cy="762000"/>
          </a:xfrm>
        </p:spPr>
        <p:txBody>
          <a:bodyPr>
            <a:normAutofit/>
          </a:bodyPr>
          <a:lstStyle/>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129</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2486" y="1267690"/>
            <a:ext cx="5759514" cy="3837276"/>
          </a:xfrm>
          <a:prstGeom prst="rect">
            <a:avLst/>
          </a:prstGeom>
        </p:spPr>
      </p:pic>
      <p:sp>
        <p:nvSpPr>
          <p:cNvPr id="8" name="TextBox 7"/>
          <p:cNvSpPr txBox="1"/>
          <p:nvPr/>
        </p:nvSpPr>
        <p:spPr>
          <a:xfrm>
            <a:off x="8236909" y="5101936"/>
            <a:ext cx="39550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Creative Commons)</a:t>
            </a:r>
            <a:endParaRPr lang="en-US" sz="1100" dirty="0">
              <a:solidFill>
                <a:srgbClr val="003300"/>
              </a:solidFill>
            </a:endParaRPr>
          </a:p>
        </p:txBody>
      </p:sp>
    </p:spTree>
    <p:extLst>
      <p:ext uri="{BB962C8B-B14F-4D97-AF65-F5344CB8AC3E}">
        <p14:creationId xmlns:p14="http://schemas.microsoft.com/office/powerpoint/2010/main" val="16272233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Broad-bordered grass yellow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Eurema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brigitta</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brigitta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Yellow and black wings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Tiny dots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2877" y="1165860"/>
            <a:ext cx="5699123" cy="4103369"/>
          </a:xfrm>
          <a:prstGeom prst="rect">
            <a:avLst/>
          </a:prstGeom>
        </p:spPr>
      </p:pic>
      <p:sp>
        <p:nvSpPr>
          <p:cNvPr id="8" name="TextBox 7"/>
          <p:cNvSpPr txBox="1"/>
          <p:nvPr/>
        </p:nvSpPr>
        <p:spPr>
          <a:xfrm>
            <a:off x="8809951" y="5269229"/>
            <a:ext cx="3500159" cy="261610"/>
          </a:xfrm>
          <a:prstGeom prst="rect">
            <a:avLst/>
          </a:prstGeom>
          <a:noFill/>
        </p:spPr>
        <p:txBody>
          <a:bodyPr wrap="square" rtlCol="0">
            <a:spAutoFit/>
          </a:bodyPr>
          <a:lstStyle/>
          <a:p>
            <a:r>
              <a:rPr lang="en-US" sz="1100" dirty="0">
                <a:solidFill>
                  <a:srgbClr val="003300"/>
                </a:solidFill>
              </a:rPr>
              <a:t>Attribute: </a:t>
            </a:r>
            <a:r>
              <a:rPr lang="en-US" sz="1100" dirty="0" err="1" smtClean="0">
                <a:solidFill>
                  <a:srgbClr val="003300"/>
                </a:solidFill>
              </a:rPr>
              <a:t>Chinmayisk</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344846954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Levantine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skipper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Thymelicus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hyrax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hyrax</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Light orange-red</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Distinct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orange patches on the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forewings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Greenish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hindwing undersides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163782" y="5891645"/>
            <a:ext cx="5479736" cy="966355"/>
          </a:xfrm>
        </p:spPr>
        <p:txBody>
          <a:bodyPr>
            <a:normAutofit/>
          </a:bodyPr>
          <a:lstStyle/>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130</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327" y="1338071"/>
            <a:ext cx="5936673" cy="4102901"/>
          </a:xfrm>
          <a:prstGeom prst="rect">
            <a:avLst/>
          </a:prstGeom>
        </p:spPr>
      </p:pic>
      <p:sp>
        <p:nvSpPr>
          <p:cNvPr id="8" name="TextBox 7"/>
          <p:cNvSpPr txBox="1"/>
          <p:nvPr/>
        </p:nvSpPr>
        <p:spPr>
          <a:xfrm>
            <a:off x="8645236" y="5436049"/>
            <a:ext cx="36298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281322289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945573"/>
            <a:ext cx="7118203" cy="1485899"/>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Millet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skipper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Pelopidas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thrax</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thrax</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ooks like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the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peaty and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pigmy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skippers but larger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Hooked antennae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Y</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ellow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spots on the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forewings</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Pointed forewings</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Flight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is fast, active, and close to the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ground</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745672" y="6525491"/>
            <a:ext cx="4897845" cy="332509"/>
          </a:xfrm>
        </p:spPr>
        <p:txBody>
          <a:bodyPr>
            <a:normAutofit fontScale="70000" lnSpcReduction="20000"/>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131</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7502" y="1286221"/>
            <a:ext cx="5864498" cy="4002752"/>
          </a:xfrm>
          <a:prstGeom prst="rect">
            <a:avLst/>
          </a:prstGeom>
        </p:spPr>
      </p:pic>
      <p:sp>
        <p:nvSpPr>
          <p:cNvPr id="8" name="TextBox 7"/>
          <p:cNvSpPr txBox="1"/>
          <p:nvPr/>
        </p:nvSpPr>
        <p:spPr>
          <a:xfrm>
            <a:off x="8634845" y="5288973"/>
            <a:ext cx="36298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21071463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fr-FR"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Large </a:t>
            </a:r>
            <a:r>
              <a:rPr lang="fr-FR"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skipper</a:t>
            </a:r>
            <a:br>
              <a:rPr lang="fr-FR"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fr-FR"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fr-FR"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fr-FR"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Ochlodes</a:t>
            </a:r>
            <a:r>
              <a:rPr lang="fr-FR"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fr-FR"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sylvanus</a:t>
            </a:r>
            <a:r>
              <a:rPr lang="fr-FR"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fr-FR"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faunus</a:t>
            </a:r>
            <a:r>
              <a:rPr lang="fr-FR"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fr-FR"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fr-FR"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fr-FR"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fr-FR"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 to medium-</a:t>
            </a:r>
            <a:r>
              <a:rPr lang="fr-FR" sz="2800" b="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sized</a:t>
            </a:r>
            <a:r>
              <a:rPr lang="fr-FR"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fr-FR"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Brownish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orange-red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G</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reenish-yellow undersides</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Flight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is fast and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whirling</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997526" y="6438900"/>
            <a:ext cx="5645991" cy="419100"/>
          </a:xfrm>
        </p:spPr>
        <p:txBody>
          <a:bodyPr>
            <a:normAutofit fontScale="92500" lnSpcReduction="20000"/>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132</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1" y="747175"/>
            <a:ext cx="5181600" cy="5187449"/>
          </a:xfrm>
          <a:prstGeom prst="rect">
            <a:avLst/>
          </a:prstGeom>
        </p:spPr>
      </p:pic>
      <p:sp>
        <p:nvSpPr>
          <p:cNvPr id="8" name="TextBox 7"/>
          <p:cNvSpPr txBox="1"/>
          <p:nvPr/>
        </p:nvSpPr>
        <p:spPr>
          <a:xfrm>
            <a:off x="8447809" y="5934624"/>
            <a:ext cx="3744192"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Andreas </a:t>
            </a:r>
            <a:r>
              <a:rPr lang="en-US" sz="1100" dirty="0" err="1">
                <a:solidFill>
                  <a:srgbClr val="003300"/>
                </a:solidFill>
              </a:rPr>
              <a:t>E</a:t>
            </a:r>
            <a:r>
              <a:rPr lang="en-US" sz="1100" dirty="0" err="1" smtClean="0">
                <a:solidFill>
                  <a:srgbClr val="003300"/>
                </a:solidFill>
              </a:rPr>
              <a:t>ichler</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382233905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48345" y="716973"/>
            <a:ext cx="5012575" cy="1714499"/>
          </a:xfrm>
        </p:spPr>
        <p:txBody>
          <a:bodyPr>
            <a:normAutofit/>
          </a:bodyPr>
          <a:lstStyle/>
          <a:p>
            <a:r>
              <a:rPr lang="en-US" sz="4000" dirty="0"/>
              <a:t/>
            </a:r>
            <a:br>
              <a:rPr lang="en-US" sz="4000" dirty="0"/>
            </a:br>
            <a:endParaRPr lang="en-US" sz="40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133</a:t>
            </a:fld>
            <a:endParaRPr lang="en-US" dirty="0"/>
          </a:p>
        </p:txBody>
      </p:sp>
      <p:sp>
        <p:nvSpPr>
          <p:cNvPr id="6" name="TextBox 5"/>
          <p:cNvSpPr txBox="1"/>
          <p:nvPr/>
        </p:nvSpPr>
        <p:spPr>
          <a:xfrm>
            <a:off x="7620001" y="914400"/>
            <a:ext cx="4076700" cy="3385542"/>
          </a:xfrm>
          <a:prstGeom prst="rect">
            <a:avLst/>
          </a:prstGeom>
          <a:noFill/>
        </p:spPr>
        <p:txBody>
          <a:bodyPr wrap="square" rtlCol="0">
            <a:spAutoFit/>
          </a:bodyPr>
          <a:lstStyle/>
          <a:p>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Butterfly Sizes</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Tiny &lt;25 mm</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 25-35 mm</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Medium-sized 35-50 mm</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Large &gt;50 mm</a:t>
            </a:r>
            <a:r>
              <a:rPr lang="en-US" dirty="0"/>
              <a:t/>
            </a:r>
            <a:br>
              <a:rPr lang="en-US" dirty="0"/>
            </a:b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442" y="1106793"/>
            <a:ext cx="4644736" cy="4644736"/>
          </a:xfrm>
          <a:prstGeom prst="rect">
            <a:avLst/>
          </a:prstGeom>
        </p:spPr>
      </p:pic>
      <p:sp>
        <p:nvSpPr>
          <p:cNvPr id="11" name="TextBox 10"/>
          <p:cNvSpPr txBox="1"/>
          <p:nvPr/>
        </p:nvSpPr>
        <p:spPr>
          <a:xfrm>
            <a:off x="899442" y="5751529"/>
            <a:ext cx="39550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Creative Commons)</a:t>
            </a:r>
            <a:endParaRPr lang="en-US" sz="1100" dirty="0">
              <a:solidFill>
                <a:srgbClr val="003300"/>
              </a:solidFill>
            </a:endParaRPr>
          </a:p>
        </p:txBody>
      </p:sp>
    </p:spTree>
    <p:extLst>
      <p:ext uri="{BB962C8B-B14F-4D97-AF65-F5344CB8AC3E}">
        <p14:creationId xmlns:p14="http://schemas.microsoft.com/office/powerpoint/2010/main" val="241516740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405245"/>
            <a:ext cx="7118203" cy="2026227"/>
          </a:xfrm>
        </p:spPr>
        <p:txBody>
          <a:bodyPr>
            <a:noAutofit/>
          </a:bodyPr>
          <a:lstStyle/>
          <a:p>
            <a:pPr algn="ctr"/>
            <a:r>
              <a:rPr lang="en-US" sz="4400" b="1" dirty="0" smtClean="0">
                <a:solidFill>
                  <a:srgbClr val="003300"/>
                </a:solidFill>
              </a:rPr>
              <a:t>THANK YOU</a:t>
            </a:r>
            <a:r>
              <a:rPr lang="en-US" sz="4400" dirty="0" smtClean="0">
                <a:solidFill>
                  <a:srgbClr val="003300"/>
                </a:solidFill>
              </a:rPr>
              <a:t/>
            </a:r>
            <a:br>
              <a:rPr lang="en-US" sz="4400" dirty="0" smtClean="0">
                <a:solidFill>
                  <a:srgbClr val="003300"/>
                </a:solidFill>
              </a:rPr>
            </a:br>
            <a:r>
              <a:rPr lang="en-US" sz="2000" dirty="0">
                <a:solidFill>
                  <a:srgbClr val="003300"/>
                </a:solidFill>
              </a:rPr>
              <a:t/>
            </a:r>
            <a:br>
              <a:rPr lang="en-US" sz="2000" dirty="0">
                <a:solidFill>
                  <a:srgbClr val="003300"/>
                </a:solidFill>
              </a:rPr>
            </a:br>
            <a:r>
              <a:rPr lang="en-US" sz="2000" b="1" dirty="0" smtClean="0">
                <a:solidFill>
                  <a:srgbClr val="003300"/>
                </a:solidFill>
              </a:rPr>
              <a:t>Questions </a:t>
            </a:r>
            <a:r>
              <a:rPr lang="en-US" sz="2000" b="1" dirty="0">
                <a:solidFill>
                  <a:srgbClr val="003300"/>
                </a:solidFill>
              </a:rPr>
              <a:t>or concerns? Please reach developer: </a:t>
            </a:r>
            <a:br>
              <a:rPr lang="en-US" sz="2000" b="1" dirty="0">
                <a:solidFill>
                  <a:srgbClr val="003300"/>
                </a:solidFill>
              </a:rPr>
            </a:br>
            <a:r>
              <a:rPr lang="en-US" sz="2000" b="1" dirty="0">
                <a:solidFill>
                  <a:srgbClr val="003300"/>
                </a:solidFill>
              </a:rPr>
              <a:t/>
            </a:r>
            <a:br>
              <a:rPr lang="en-US" sz="2000" b="1" dirty="0">
                <a:solidFill>
                  <a:srgbClr val="003300"/>
                </a:solidFill>
              </a:rPr>
            </a:br>
            <a:r>
              <a:rPr lang="en-US" sz="2000" b="1" dirty="0" err="1">
                <a:solidFill>
                  <a:srgbClr val="003300"/>
                </a:solidFill>
              </a:rPr>
              <a:t>Husein</a:t>
            </a:r>
            <a:r>
              <a:rPr lang="en-US" sz="2000" b="1" dirty="0">
                <a:solidFill>
                  <a:srgbClr val="003300"/>
                </a:solidFill>
              </a:rPr>
              <a:t> </a:t>
            </a:r>
            <a:r>
              <a:rPr lang="en-US" sz="2000" b="1" dirty="0" err="1" smtClean="0">
                <a:solidFill>
                  <a:srgbClr val="003300"/>
                </a:solidFill>
              </a:rPr>
              <a:t>Zorkot</a:t>
            </a:r>
            <a:r>
              <a:rPr lang="en-US" sz="2000" b="1" dirty="0" smtClean="0">
                <a:solidFill>
                  <a:srgbClr val="003300"/>
                </a:solidFill>
              </a:rPr>
              <a:t/>
            </a:r>
            <a:br>
              <a:rPr lang="en-US" sz="2000" b="1" dirty="0" smtClean="0">
                <a:solidFill>
                  <a:srgbClr val="003300"/>
                </a:solidFill>
              </a:rPr>
            </a:br>
            <a:r>
              <a:rPr lang="en-US" sz="2000" b="1" dirty="0" smtClean="0">
                <a:solidFill>
                  <a:srgbClr val="003300"/>
                </a:solidFill>
              </a:rPr>
              <a:t>Lepidopterist, Butterfly Gardener, Conservationist, and BG &amp; P Manager</a:t>
            </a:r>
            <a:r>
              <a:rPr lang="en-US" sz="2000" b="1" dirty="0">
                <a:solidFill>
                  <a:srgbClr val="003300"/>
                </a:solidFill>
              </a:rPr>
              <a:t/>
            </a:r>
            <a:br>
              <a:rPr lang="en-US" sz="2000" b="1" dirty="0">
                <a:solidFill>
                  <a:srgbClr val="003300"/>
                </a:solidFill>
              </a:rPr>
            </a:br>
            <a:r>
              <a:rPr lang="en-US" sz="2000" b="1" dirty="0">
                <a:solidFill>
                  <a:srgbClr val="003300"/>
                </a:solidFill>
              </a:rPr>
              <a:t>Email: huseinspnl@gmail.com</a:t>
            </a:r>
            <a:br>
              <a:rPr lang="en-US" sz="2000" b="1" dirty="0">
                <a:solidFill>
                  <a:srgbClr val="003300"/>
                </a:solidFill>
              </a:rPr>
            </a:br>
            <a:r>
              <a:rPr lang="en-US" sz="2000" b="1" dirty="0">
                <a:solidFill>
                  <a:srgbClr val="003300"/>
                </a:solidFill>
              </a:rPr>
              <a:t>Mobile: 76 371 382</a:t>
            </a:r>
            <a:br>
              <a:rPr lang="en-US" sz="2000" b="1" dirty="0">
                <a:solidFill>
                  <a:srgbClr val="003300"/>
                </a:solidFill>
              </a:rPr>
            </a:br>
            <a:r>
              <a:rPr lang="en-US" sz="2000" b="1" dirty="0">
                <a:solidFill>
                  <a:srgbClr val="003300"/>
                </a:solidFill>
              </a:rPr>
              <a:t/>
            </a:r>
            <a:br>
              <a:rPr lang="en-US" sz="2000" b="1" dirty="0">
                <a:solidFill>
                  <a:srgbClr val="003300"/>
                </a:solidFill>
              </a:rPr>
            </a:br>
            <a:r>
              <a:rPr lang="en-US" sz="2000" b="1" dirty="0">
                <a:solidFill>
                  <a:srgbClr val="003300"/>
                </a:solidFill>
              </a:rPr>
              <a:t>Please visit our website, </a:t>
            </a:r>
            <a:r>
              <a:rPr lang="en-US" sz="2000" b="1" i="1" dirty="0">
                <a:solidFill>
                  <a:srgbClr val="003300"/>
                </a:solidFill>
              </a:rPr>
              <a:t>Butterflies and Moths of Lebanon LEPIDOPTERA LIBANOTICA</a:t>
            </a:r>
            <a:r>
              <a:rPr lang="en-US" sz="2000" b="1" dirty="0">
                <a:solidFill>
                  <a:srgbClr val="003300"/>
                </a:solidFill>
              </a:rPr>
              <a:t>, at </a:t>
            </a:r>
            <a:r>
              <a:rPr lang="en-US" sz="2000" b="1" dirty="0">
                <a:solidFill>
                  <a:srgbClr val="FF0000"/>
                </a:solidFill>
              </a:rPr>
              <a:t>http://butterflies.spnl.org/  </a:t>
            </a: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134</a:t>
            </a:fld>
            <a:endParaRPr lang="en-US" dirty="0"/>
          </a:p>
        </p:txBody>
      </p:sp>
      <p:pic>
        <p:nvPicPr>
          <p:cNvPr id="7" name="Picture 5"/>
          <p:cNvPicPr>
            <a:picLocks noChangeAspect="1"/>
          </p:cNvPicPr>
          <p:nvPr/>
        </p:nvPicPr>
        <p:blipFill>
          <a:blip r:embed="rId3"/>
          <a:stretch>
            <a:fillRect/>
          </a:stretch>
        </p:blipFill>
        <p:spPr>
          <a:xfrm>
            <a:off x="7567057" y="1361210"/>
            <a:ext cx="4624943" cy="4094018"/>
          </a:xfrm>
          <a:prstGeom prst="rect">
            <a:avLst/>
          </a:prstGeom>
        </p:spPr>
      </p:pic>
      <p:sp>
        <p:nvSpPr>
          <p:cNvPr id="6" name="TextBox 5"/>
          <p:cNvSpPr txBox="1"/>
          <p:nvPr/>
        </p:nvSpPr>
        <p:spPr>
          <a:xfrm>
            <a:off x="381000" y="5625710"/>
            <a:ext cx="8746219" cy="646331"/>
          </a:xfrm>
          <a:prstGeom prst="rect">
            <a:avLst/>
          </a:prstGeom>
          <a:noFill/>
        </p:spPr>
        <p:txBody>
          <a:bodyPr wrap="square" rtlCol="0">
            <a:spAutoFit/>
          </a:bodyPr>
          <a:lstStyle/>
          <a:p>
            <a:r>
              <a:rPr lang="en-US" b="1" dirty="0"/>
              <a:t>Prepared by </a:t>
            </a:r>
            <a:r>
              <a:rPr lang="en-US" b="1" dirty="0" err="1"/>
              <a:t>Husein</a:t>
            </a:r>
            <a:r>
              <a:rPr lang="en-US" b="1" dirty="0"/>
              <a:t> </a:t>
            </a:r>
            <a:r>
              <a:rPr lang="en-US" b="1" dirty="0" err="1"/>
              <a:t>Zorkot</a:t>
            </a:r>
            <a:endParaRPr lang="en-US" b="1" dirty="0"/>
          </a:p>
          <a:p>
            <a:r>
              <a:rPr lang="en-GB" b="1" dirty="0"/>
              <a:t>FOXFIRE Environmental Education, SPNL</a:t>
            </a:r>
            <a:endParaRPr lang="en-US" b="1" dirty="0"/>
          </a:p>
        </p:txBody>
      </p:sp>
    </p:spTree>
    <p:extLst>
      <p:ext uri="{BB962C8B-B14F-4D97-AF65-F5344CB8AC3E}">
        <p14:creationId xmlns:p14="http://schemas.microsoft.com/office/powerpoint/2010/main" val="5167761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Caper white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Belenois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aurota</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aurota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Medium-sized</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Creamy white wings and black markings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7238" y="679470"/>
            <a:ext cx="4674762" cy="5264130"/>
          </a:xfrm>
          <a:prstGeom prst="rect">
            <a:avLst/>
          </a:prstGeom>
        </p:spPr>
      </p:pic>
      <p:sp>
        <p:nvSpPr>
          <p:cNvPr id="8" name="TextBox 7"/>
          <p:cNvSpPr txBox="1"/>
          <p:nvPr/>
        </p:nvSpPr>
        <p:spPr>
          <a:xfrm>
            <a:off x="10600867" y="5897880"/>
            <a:ext cx="1747451" cy="261610"/>
          </a:xfrm>
          <a:prstGeom prst="rect">
            <a:avLst/>
          </a:prstGeom>
          <a:noFill/>
        </p:spPr>
        <p:txBody>
          <a:bodyPr wrap="square" rtlCol="0">
            <a:spAutoFit/>
          </a:bodyPr>
          <a:lstStyle/>
          <a:p>
            <a:r>
              <a:rPr lang="en-US" sz="1100" dirty="0" smtClean="0">
                <a:solidFill>
                  <a:srgbClr val="003300"/>
                </a:solidFill>
              </a:rPr>
              <a:t>Attribute: </a:t>
            </a:r>
            <a:r>
              <a:rPr lang="en-US" sz="1100" dirty="0" err="1" smtClean="0">
                <a:solidFill>
                  <a:srgbClr val="003300"/>
                </a:solidFill>
              </a:rPr>
              <a:t>Husein</a:t>
            </a:r>
            <a:r>
              <a:rPr lang="en-US" sz="1100" dirty="0" smtClean="0">
                <a:solidFill>
                  <a:srgbClr val="003300"/>
                </a:solidFill>
              </a:rPr>
              <a:t> </a:t>
            </a:r>
            <a:r>
              <a:rPr lang="en-US" sz="1100" dirty="0" err="1" smtClean="0">
                <a:solidFill>
                  <a:srgbClr val="003300"/>
                </a:solidFill>
              </a:rPr>
              <a:t>Zorkot</a:t>
            </a:r>
            <a:endParaRPr lang="en-US" sz="1100" dirty="0">
              <a:solidFill>
                <a:srgbClr val="003300"/>
              </a:solidFill>
            </a:endParaRPr>
          </a:p>
        </p:txBody>
      </p:sp>
    </p:spTree>
    <p:extLst>
      <p:ext uri="{BB962C8B-B14F-4D97-AF65-F5344CB8AC3E}">
        <p14:creationId xmlns:p14="http://schemas.microsoft.com/office/powerpoint/2010/main" val="32799018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rmAutofit fontScale="90000"/>
          </a:bodyPr>
          <a:lstStyle/>
          <a:p>
            <a:r>
              <a:rPr lang="it-IT"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Salmon caper </a:t>
            </a:r>
            <a:r>
              <a:rPr lang="it-IT"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it-IT"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it-IT"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it-IT"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it-IT"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Colotis </a:t>
            </a:r>
            <a:r>
              <a:rPr lang="it-IT" sz="31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fausta </a:t>
            </a:r>
            <a:r>
              <a:rPr lang="it-IT"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fausta</a:t>
            </a:r>
            <a:br>
              <a:rPr lang="it-IT"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it-IT"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it-IT"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it-IT"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it-IT"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Light </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salmon buff </a:t>
            </a:r>
            <a:r>
              <a:rPr lang="en-US" sz="3100" b="1" dirty="0" err="1">
                <a:solidFill>
                  <a:srgbClr val="003300"/>
                </a:solidFill>
                <a:latin typeface="Segoe UI" panose="020B0502040204020203" pitchFamily="34" charset="0"/>
                <a:ea typeface="Segoe UI" panose="020B0502040204020203" pitchFamily="34" charset="0"/>
                <a:cs typeface="Segoe UI" panose="020B0502040204020203" pitchFamily="34" charset="0"/>
              </a:rPr>
              <a:t>colour</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and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black markings</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it-IT" sz="40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it-IT" sz="40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40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554480" y="6183630"/>
            <a:ext cx="5089038" cy="674370"/>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1138244"/>
            <a:ext cx="6248400" cy="3515738"/>
          </a:xfrm>
          <a:prstGeom prst="rect">
            <a:avLst/>
          </a:prstGeom>
        </p:spPr>
      </p:pic>
      <p:sp>
        <p:nvSpPr>
          <p:cNvPr id="8" name="TextBox 7"/>
          <p:cNvSpPr txBox="1"/>
          <p:nvPr/>
        </p:nvSpPr>
        <p:spPr>
          <a:xfrm>
            <a:off x="10566577" y="4653982"/>
            <a:ext cx="1747451" cy="261610"/>
          </a:xfrm>
          <a:prstGeom prst="rect">
            <a:avLst/>
          </a:prstGeom>
          <a:noFill/>
        </p:spPr>
        <p:txBody>
          <a:bodyPr wrap="square" rtlCol="0">
            <a:spAutoFit/>
          </a:bodyPr>
          <a:lstStyle/>
          <a:p>
            <a:r>
              <a:rPr lang="en-US" sz="1100" dirty="0" smtClean="0">
                <a:solidFill>
                  <a:srgbClr val="003300"/>
                </a:solidFill>
              </a:rPr>
              <a:t>Attribute: </a:t>
            </a:r>
            <a:r>
              <a:rPr lang="en-US" sz="1100" dirty="0" err="1" smtClean="0">
                <a:solidFill>
                  <a:srgbClr val="003300"/>
                </a:solidFill>
              </a:rPr>
              <a:t>Husein</a:t>
            </a:r>
            <a:r>
              <a:rPr lang="en-US" sz="1100" dirty="0" smtClean="0">
                <a:solidFill>
                  <a:srgbClr val="003300"/>
                </a:solidFill>
              </a:rPr>
              <a:t> </a:t>
            </a:r>
            <a:r>
              <a:rPr lang="en-US" sz="1100" dirty="0" err="1" smtClean="0">
                <a:solidFill>
                  <a:srgbClr val="003300"/>
                </a:solidFill>
              </a:rPr>
              <a:t>Zorkot</a:t>
            </a:r>
            <a:endParaRPr lang="en-US" sz="1100" dirty="0">
              <a:solidFill>
                <a:srgbClr val="003300"/>
              </a:solidFill>
            </a:endParaRPr>
          </a:p>
        </p:txBody>
      </p:sp>
    </p:spTree>
    <p:extLst>
      <p:ext uri="{BB962C8B-B14F-4D97-AF65-F5344CB8AC3E}">
        <p14:creationId xmlns:p14="http://schemas.microsoft.com/office/powerpoint/2010/main" val="28291397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Orange-tip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Anthocharis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cardamines</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phoenissa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Medium-sized</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White wings with brownish-black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dots and borders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Orange patches on forewings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16</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6687" y="1188720"/>
            <a:ext cx="5925313" cy="3954780"/>
          </a:xfrm>
          <a:prstGeom prst="rect">
            <a:avLst/>
          </a:prstGeom>
        </p:spPr>
      </p:pic>
      <p:sp>
        <p:nvSpPr>
          <p:cNvPr id="8" name="TextBox 7"/>
          <p:cNvSpPr txBox="1"/>
          <p:nvPr/>
        </p:nvSpPr>
        <p:spPr>
          <a:xfrm>
            <a:off x="8307031" y="5143500"/>
            <a:ext cx="404499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6707757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Eastern orange-tip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Anthocharis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damone</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syra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Medium-sized</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Yellow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wings with brownish-black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dots and borders</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Orange patches on forewings</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17</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3079" y="1303020"/>
            <a:ext cx="6038921" cy="4030980"/>
          </a:xfrm>
          <a:prstGeom prst="rect">
            <a:avLst/>
          </a:prstGeom>
        </p:spPr>
      </p:pic>
      <p:sp>
        <p:nvSpPr>
          <p:cNvPr id="8" name="TextBox 7"/>
          <p:cNvSpPr txBox="1"/>
          <p:nvPr/>
        </p:nvSpPr>
        <p:spPr>
          <a:xfrm>
            <a:off x="8558491" y="5334000"/>
            <a:ext cx="3763049" cy="266700"/>
          </a:xfrm>
          <a:prstGeom prst="rect">
            <a:avLst/>
          </a:prstGeom>
          <a:noFill/>
        </p:spPr>
        <p:txBody>
          <a:bodyPr wrap="square" rtlCol="0">
            <a:spAutoFit/>
          </a:bodyPr>
          <a:lstStyle/>
          <a:p>
            <a:r>
              <a:rPr lang="en-US" sz="1100" dirty="0">
                <a:solidFill>
                  <a:srgbClr val="003300"/>
                </a:solidFill>
              </a:rPr>
              <a:t>Attribute: Dennis </a:t>
            </a:r>
            <a:r>
              <a:rPr lang="en-US" sz="1100" dirty="0" err="1">
                <a:solidFill>
                  <a:srgbClr val="003300"/>
                </a:solidFill>
              </a:rPr>
              <a:t>Sanetra</a:t>
            </a:r>
            <a:r>
              <a:rPr lang="en-US" sz="1100" dirty="0">
                <a:solidFill>
                  <a:srgbClr val="003300"/>
                </a:solidFill>
              </a:rPr>
              <a:t> (</a:t>
            </a:r>
            <a:r>
              <a:rPr lang="en-US" sz="1100" dirty="0" smtClean="0">
                <a:solidFill>
                  <a:srgbClr val="003300"/>
                </a:solidFill>
              </a:rPr>
              <a:t>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32749359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Greenish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black-tip</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Euchloe</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charlonia</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charlonia</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Greenish-yellow wings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Black forewing patches and markings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9130" y="1188570"/>
            <a:ext cx="5542870" cy="4458970"/>
          </a:xfrm>
          <a:prstGeom prst="rect">
            <a:avLst/>
          </a:prstGeom>
        </p:spPr>
      </p:pic>
      <p:sp>
        <p:nvSpPr>
          <p:cNvPr id="8" name="TextBox 7"/>
          <p:cNvSpPr txBox="1"/>
          <p:nvPr/>
        </p:nvSpPr>
        <p:spPr>
          <a:xfrm>
            <a:off x="8672791" y="5647540"/>
            <a:ext cx="3644939" cy="261610"/>
          </a:xfrm>
          <a:prstGeom prst="rect">
            <a:avLst/>
          </a:prstGeom>
          <a:noFill/>
        </p:spPr>
        <p:txBody>
          <a:bodyPr wrap="square" rtlCol="0">
            <a:spAutoFit/>
          </a:bodyPr>
          <a:lstStyle/>
          <a:p>
            <a:r>
              <a:rPr lang="en-US" sz="1100" dirty="0">
                <a:solidFill>
                  <a:srgbClr val="003300"/>
                </a:solidFill>
              </a:rPr>
              <a:t>Attribute:  </a:t>
            </a:r>
            <a:r>
              <a:rPr lang="en-US" sz="1100" dirty="0" err="1">
                <a:solidFill>
                  <a:srgbClr val="003300"/>
                </a:solidFill>
              </a:rPr>
              <a:t>Silversyrpher</a:t>
            </a:r>
            <a:r>
              <a:rPr lang="en-US" sz="1100" dirty="0">
                <a:solidFill>
                  <a:srgbClr val="003300"/>
                </a:solidFill>
              </a:rPr>
              <a:t> (</a:t>
            </a:r>
            <a:r>
              <a:rPr lang="en-US" sz="1100" dirty="0" smtClean="0">
                <a:solidFill>
                  <a:srgbClr val="003300"/>
                </a:solidFill>
              </a:rPr>
              <a:t>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39773010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rmAutofit fontScale="90000"/>
          </a:bodyPr>
          <a:lstStyle/>
          <a:p>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Eastern greenish black-tip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Euchloe</a:t>
            </a:r>
            <a: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31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penia</a:t>
            </a:r>
            <a:r>
              <a:rPr lang="en-US" sz="31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31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penia</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Greenish wings, less yellow</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Black forewing patches and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markings</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40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40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40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19</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4772" y="1238135"/>
            <a:ext cx="5847228" cy="3898152"/>
          </a:xfrm>
          <a:prstGeom prst="rect">
            <a:avLst/>
          </a:prstGeom>
        </p:spPr>
      </p:pic>
      <p:sp>
        <p:nvSpPr>
          <p:cNvPr id="8" name="TextBox 7"/>
          <p:cNvSpPr txBox="1"/>
          <p:nvPr/>
        </p:nvSpPr>
        <p:spPr>
          <a:xfrm>
            <a:off x="8307031" y="5143500"/>
            <a:ext cx="404499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Creative Commons)</a:t>
            </a:r>
            <a:endParaRPr lang="en-US" sz="1100" dirty="0">
              <a:solidFill>
                <a:srgbClr val="003300"/>
              </a:solidFill>
            </a:endParaRPr>
          </a:p>
        </p:txBody>
      </p:sp>
    </p:spTree>
    <p:extLst>
      <p:ext uri="{BB962C8B-B14F-4D97-AF65-F5344CB8AC3E}">
        <p14:creationId xmlns:p14="http://schemas.microsoft.com/office/powerpoint/2010/main" val="35660610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rmAutofit fontScale="90000"/>
          </a:bodyPr>
          <a:lstStyle/>
          <a:p>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Common swallowtail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Papilio</a:t>
            </a:r>
            <a: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31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machaon</a:t>
            </a:r>
            <a:r>
              <a:rPr lang="en-US" sz="31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31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syriacus</a:t>
            </a:r>
            <a: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Large</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Black </a:t>
            </a:r>
            <a:r>
              <a:rPr lang="en-US" sz="3100" b="1" smtClean="0">
                <a:solidFill>
                  <a:srgbClr val="003300"/>
                </a:solidFill>
                <a:latin typeface="Segoe UI" panose="020B0502040204020203" pitchFamily="34" charset="0"/>
                <a:ea typeface="Segoe UI" panose="020B0502040204020203" pitchFamily="34" charset="0"/>
                <a:cs typeface="Segoe UI" panose="020B0502040204020203" pitchFamily="34" charset="0"/>
              </a:rPr>
              <a:t>and yellow</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Characteristic red hindwing </a:t>
            </a:r>
            <a:r>
              <a:rPr lang="en-US" sz="3100" b="1"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smtClean="0">
                <a:solidFill>
                  <a:srgbClr val="003300"/>
                </a:solidFill>
                <a:latin typeface="Segoe UI" panose="020B0502040204020203" pitchFamily="34" charset="0"/>
                <a:ea typeface="Segoe UI" panose="020B0502040204020203" pitchFamily="34" charset="0"/>
                <a:cs typeface="Segoe UI" panose="020B0502040204020203" pitchFamily="34" charset="0"/>
              </a:rPr>
              <a:t>eyespots</a:t>
            </a:r>
            <a:br>
              <a:rPr lang="en-US" sz="3100" b="1"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a:solidFill>
                  <a:srgbClr val="003300"/>
                </a:solidFill>
                <a:latin typeface="Segoe UI" panose="020B0502040204020203" pitchFamily="34" charset="0"/>
                <a:ea typeface="Segoe UI" panose="020B0502040204020203" pitchFamily="34" charset="0"/>
                <a:cs typeface="Segoe UI" panose="020B0502040204020203" pitchFamily="34" charset="0"/>
              </a:rPr>
              <a:t>Long tails</a:t>
            </a:r>
            <a: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40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4000" b="1" i="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40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40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40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466432" y="5725149"/>
            <a:ext cx="6177086" cy="1132851"/>
          </a:xfrm>
        </p:spPr>
        <p:txBody>
          <a:bodyPr>
            <a:normAutofit/>
          </a:body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1162" y="1451610"/>
            <a:ext cx="5990838" cy="4011929"/>
          </a:xfrm>
          <a:prstGeom prst="rect">
            <a:avLst/>
          </a:prstGeom>
        </p:spPr>
      </p:pic>
      <p:sp>
        <p:nvSpPr>
          <p:cNvPr id="6" name="Footer Placeholder 5"/>
          <p:cNvSpPr>
            <a:spLocks noGrp="1"/>
          </p:cNvSpPr>
          <p:nvPr>
            <p:ph type="ftr" sz="quarter" idx="11"/>
          </p:nvPr>
        </p:nvSpPr>
        <p:spPr/>
        <p:txBody>
          <a:bodyPr/>
          <a:lstStyle/>
          <a:p>
            <a:r>
              <a:rPr lang="en-US" smtClean="0"/>
              <a:t>BUTTERFLIES OF LEBANON, Husein Zorkot © 2019</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2</a:t>
            </a:fld>
            <a:endParaRPr lang="en-US" dirty="0"/>
          </a:p>
        </p:txBody>
      </p:sp>
      <p:sp>
        <p:nvSpPr>
          <p:cNvPr id="8" name="TextBox 7"/>
          <p:cNvSpPr txBox="1"/>
          <p:nvPr/>
        </p:nvSpPr>
        <p:spPr>
          <a:xfrm>
            <a:off x="8831580" y="5463539"/>
            <a:ext cx="3360420" cy="261610"/>
          </a:xfrm>
          <a:prstGeom prst="rect">
            <a:avLst/>
          </a:prstGeom>
          <a:noFill/>
        </p:spPr>
        <p:txBody>
          <a:bodyPr wrap="square" rtlCol="0">
            <a:spAutoFit/>
          </a:bodyPr>
          <a:lstStyle/>
          <a:p>
            <a:r>
              <a:rPr lang="en-US" sz="1100" dirty="0" smtClean="0">
                <a:solidFill>
                  <a:srgbClr val="003300"/>
                </a:solidFill>
              </a:rPr>
              <a:t>Attribute: Entomolo (Wikipedia Creative Commons)</a:t>
            </a:r>
            <a:endParaRPr lang="en-US" sz="1100" dirty="0">
              <a:solidFill>
                <a:srgbClr val="003300"/>
              </a:solidFill>
            </a:endParaRPr>
          </a:p>
        </p:txBody>
      </p:sp>
    </p:spTree>
    <p:extLst>
      <p:ext uri="{BB962C8B-B14F-4D97-AF65-F5344CB8AC3E}">
        <p14:creationId xmlns:p14="http://schemas.microsoft.com/office/powerpoint/2010/main" val="6118394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Green-striped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white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Euchloe</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belemia</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belemia</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 to medium-sized</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White with greenish markings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on the undersides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20</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2571" y="1050290"/>
            <a:ext cx="5899429" cy="4653280"/>
          </a:xfrm>
          <a:prstGeom prst="rect">
            <a:avLst/>
          </a:prstGeom>
        </p:spPr>
      </p:pic>
      <p:sp>
        <p:nvSpPr>
          <p:cNvPr id="8" name="TextBox 7"/>
          <p:cNvSpPr txBox="1"/>
          <p:nvPr/>
        </p:nvSpPr>
        <p:spPr>
          <a:xfrm>
            <a:off x="8284171" y="5703570"/>
            <a:ext cx="4044990" cy="261610"/>
          </a:xfrm>
          <a:prstGeom prst="rect">
            <a:avLst/>
          </a:prstGeom>
          <a:noFill/>
        </p:spPr>
        <p:txBody>
          <a:bodyPr wrap="square" rtlCol="0">
            <a:spAutoFit/>
          </a:bodyPr>
          <a:lstStyle/>
          <a:p>
            <a:r>
              <a:rPr lang="en-US" sz="1100" dirty="0">
                <a:solidFill>
                  <a:srgbClr val="003300"/>
                </a:solidFill>
              </a:rPr>
              <a:t>Attribute: </a:t>
            </a:r>
            <a:r>
              <a:rPr lang="en-US" sz="1100" dirty="0" err="1" smtClean="0">
                <a:solidFill>
                  <a:srgbClr val="003300"/>
                </a:solidFill>
              </a:rPr>
              <a:t>gailhampshire</a:t>
            </a:r>
            <a:r>
              <a:rPr lang="en-US" sz="1100" dirty="0" smtClean="0">
                <a:solidFill>
                  <a:srgbClr val="003300"/>
                </a:solidFill>
              </a:rPr>
              <a:t> </a:t>
            </a:r>
            <a:r>
              <a:rPr lang="en-US" sz="1100" dirty="0">
                <a:solidFill>
                  <a:srgbClr val="003300"/>
                </a:solidFill>
              </a:rPr>
              <a:t>(</a:t>
            </a:r>
            <a:r>
              <a:rPr lang="en-US" sz="1100" dirty="0" smtClean="0">
                <a:solidFill>
                  <a:srgbClr val="003300"/>
                </a:solidFill>
              </a:rPr>
              <a:t>Wikipedia Creative Commons)</a:t>
            </a:r>
            <a:endParaRPr lang="en-US" sz="1100" dirty="0">
              <a:solidFill>
                <a:srgbClr val="003300"/>
              </a:solidFill>
            </a:endParaRPr>
          </a:p>
        </p:txBody>
      </p:sp>
    </p:spTree>
    <p:extLst>
      <p:ext uri="{BB962C8B-B14F-4D97-AF65-F5344CB8AC3E}">
        <p14:creationId xmlns:p14="http://schemas.microsoft.com/office/powerpoint/2010/main" val="36093674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rmAutofit fontScale="90000"/>
          </a:bodyPr>
          <a:lstStyle/>
          <a:p>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Dappled white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Euchloe</a:t>
            </a:r>
            <a: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31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ausonia</a:t>
            </a:r>
            <a: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 to medium-sized</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White with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blackish </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markings </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Dark green on </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the undersides</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40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40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40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21</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070" y="1242025"/>
            <a:ext cx="5916929" cy="4171434"/>
          </a:xfrm>
          <a:prstGeom prst="rect">
            <a:avLst/>
          </a:prstGeom>
        </p:spPr>
      </p:pic>
      <p:sp>
        <p:nvSpPr>
          <p:cNvPr id="8" name="TextBox 7"/>
          <p:cNvSpPr txBox="1"/>
          <p:nvPr/>
        </p:nvSpPr>
        <p:spPr>
          <a:xfrm>
            <a:off x="8671560" y="5413459"/>
            <a:ext cx="362331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42764540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Large white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Pieris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brasssicae</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catoleuca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Large</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White with characteristic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black spots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and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wing tips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22</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1759" y="938380"/>
            <a:ext cx="5300241" cy="4709160"/>
          </a:xfrm>
          <a:prstGeom prst="rect">
            <a:avLst/>
          </a:prstGeom>
        </p:spPr>
      </p:pic>
      <p:sp>
        <p:nvSpPr>
          <p:cNvPr id="8" name="TextBox 7"/>
          <p:cNvSpPr txBox="1"/>
          <p:nvPr/>
        </p:nvSpPr>
        <p:spPr>
          <a:xfrm>
            <a:off x="8649931" y="5650697"/>
            <a:ext cx="3671609" cy="262890"/>
          </a:xfrm>
          <a:prstGeom prst="rect">
            <a:avLst/>
          </a:prstGeom>
          <a:noFill/>
        </p:spPr>
        <p:txBody>
          <a:bodyPr wrap="square" rtlCol="0">
            <a:spAutoFit/>
          </a:bodyPr>
          <a:lstStyle/>
          <a:p>
            <a:r>
              <a:rPr lang="en-US" sz="1100" dirty="0">
                <a:solidFill>
                  <a:srgbClr val="003300"/>
                </a:solidFill>
              </a:rPr>
              <a:t>Attribute</a:t>
            </a:r>
            <a:r>
              <a:rPr lang="en-US" sz="1100" dirty="0" smtClean="0">
                <a:solidFill>
                  <a:srgbClr val="003300"/>
                </a:solidFill>
              </a:rPr>
              <a:t>: </a:t>
            </a:r>
            <a:r>
              <a:rPr lang="en-US" sz="1100" dirty="0" err="1">
                <a:solidFill>
                  <a:srgbClr val="003300"/>
                </a:solidFill>
              </a:rPr>
              <a:t>gailhampshire</a:t>
            </a:r>
            <a:r>
              <a:rPr lang="en-US" sz="1100" dirty="0">
                <a:solidFill>
                  <a:srgbClr val="003300"/>
                </a:solidFill>
              </a:rPr>
              <a:t> (</a:t>
            </a:r>
            <a:r>
              <a:rPr lang="en-US" sz="1100" dirty="0" smtClean="0">
                <a:solidFill>
                  <a:srgbClr val="003300"/>
                </a:solidFill>
              </a:rPr>
              <a:t>Wikipedia Creative Commons)</a:t>
            </a:r>
            <a:endParaRPr lang="en-US" sz="1100" dirty="0">
              <a:solidFill>
                <a:srgbClr val="003300"/>
              </a:solidFill>
            </a:endParaRPr>
          </a:p>
        </p:txBody>
      </p:sp>
    </p:spTree>
    <p:extLst>
      <p:ext uri="{BB962C8B-B14F-4D97-AF65-F5344CB8AC3E}">
        <p14:creationId xmlns:p14="http://schemas.microsoft.com/office/powerpoint/2010/main" val="8861868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 white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Pieris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rapae</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leucosoma</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 to medium-sized</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Less distinct dark tips and more yellowish on undersides</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571500" y="5955030"/>
            <a:ext cx="6072018" cy="902970"/>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7440" y="1117600"/>
            <a:ext cx="6004560" cy="4003040"/>
          </a:xfrm>
          <a:prstGeom prst="rect">
            <a:avLst/>
          </a:prstGeom>
        </p:spPr>
      </p:pic>
      <p:sp>
        <p:nvSpPr>
          <p:cNvPr id="8" name="TextBox 7"/>
          <p:cNvSpPr txBox="1"/>
          <p:nvPr/>
        </p:nvSpPr>
        <p:spPr>
          <a:xfrm>
            <a:off x="8307031" y="5120640"/>
            <a:ext cx="404499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Creative Commons)</a:t>
            </a:r>
            <a:endParaRPr lang="en-US" sz="1100" dirty="0">
              <a:solidFill>
                <a:srgbClr val="003300"/>
              </a:solidFill>
            </a:endParaRPr>
          </a:p>
        </p:txBody>
      </p:sp>
    </p:spTree>
    <p:extLst>
      <p:ext uri="{BB962C8B-B14F-4D97-AF65-F5344CB8AC3E}">
        <p14:creationId xmlns:p14="http://schemas.microsoft.com/office/powerpoint/2010/main" val="26424522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False small white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Pieris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pseudorapae</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pseudorapae</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Looks like the small white but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with more yellow on wings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811530" y="6096000"/>
            <a:ext cx="5831988" cy="762000"/>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518" y="1253489"/>
            <a:ext cx="5551170" cy="3947499"/>
          </a:xfrm>
          <a:prstGeom prst="rect">
            <a:avLst/>
          </a:prstGeom>
        </p:spPr>
      </p:pic>
      <p:sp>
        <p:nvSpPr>
          <p:cNvPr id="8" name="TextBox 7"/>
          <p:cNvSpPr txBox="1"/>
          <p:nvPr/>
        </p:nvSpPr>
        <p:spPr>
          <a:xfrm>
            <a:off x="8660130" y="5200988"/>
            <a:ext cx="362331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27452832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8427" y="1458538"/>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Mountain small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white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Pieris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ergane</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detersa</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Looks like the small white but with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more pointed wings and darker tips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314450" y="5829300"/>
            <a:ext cx="5329068" cy="1028700"/>
          </a:xfrm>
        </p:spPr>
        <p:txBody>
          <a:bodyPr>
            <a:normAutofit/>
          </a:bodyPr>
          <a:lstStyle/>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4134" y="1108710"/>
            <a:ext cx="5777865" cy="3851910"/>
          </a:xfrm>
          <a:prstGeom prst="rect">
            <a:avLst/>
          </a:prstGeom>
        </p:spPr>
      </p:pic>
      <p:sp>
        <p:nvSpPr>
          <p:cNvPr id="8" name="TextBox 7"/>
          <p:cNvSpPr txBox="1"/>
          <p:nvPr/>
        </p:nvSpPr>
        <p:spPr>
          <a:xfrm>
            <a:off x="8284171" y="4960620"/>
            <a:ext cx="404499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Creative Commons)</a:t>
            </a:r>
            <a:endParaRPr lang="en-US" sz="1100" dirty="0">
              <a:solidFill>
                <a:srgbClr val="003300"/>
              </a:solidFill>
            </a:endParaRPr>
          </a:p>
        </p:txBody>
      </p:sp>
    </p:spTree>
    <p:extLst>
      <p:ext uri="{BB962C8B-B14F-4D97-AF65-F5344CB8AC3E}">
        <p14:creationId xmlns:p14="http://schemas.microsoft.com/office/powerpoint/2010/main" val="40651489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Green-veined white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Pieris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napi</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dubiosa</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to medium-sized</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Looks like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the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white but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with greenish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veins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on hindwing undersides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26</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5684" y="1234439"/>
            <a:ext cx="5996315" cy="3997543"/>
          </a:xfrm>
          <a:prstGeom prst="rect">
            <a:avLst/>
          </a:prstGeom>
        </p:spPr>
      </p:pic>
      <p:sp>
        <p:nvSpPr>
          <p:cNvPr id="8" name="TextBox 7"/>
          <p:cNvSpPr txBox="1"/>
          <p:nvPr/>
        </p:nvSpPr>
        <p:spPr>
          <a:xfrm>
            <a:off x="8321039" y="5231982"/>
            <a:ext cx="396240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Creative Commons)</a:t>
            </a:r>
            <a:endParaRPr lang="en-US" sz="1100" dirty="0">
              <a:solidFill>
                <a:srgbClr val="003300"/>
              </a:solidFill>
            </a:endParaRPr>
          </a:p>
        </p:txBody>
      </p:sp>
    </p:spTree>
    <p:extLst>
      <p:ext uri="{BB962C8B-B14F-4D97-AF65-F5344CB8AC3E}">
        <p14:creationId xmlns:p14="http://schemas.microsoft.com/office/powerpoint/2010/main" val="29745638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Bath white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Pontia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daplidice</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to medium-sized</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White with black and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grey wing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markings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err="1">
                <a:solidFill>
                  <a:srgbClr val="003300"/>
                </a:solidFill>
                <a:latin typeface="Segoe UI" panose="020B0502040204020203" pitchFamily="34" charset="0"/>
                <a:ea typeface="Segoe UI" panose="020B0502040204020203" pitchFamily="34" charset="0"/>
                <a:cs typeface="Segoe UI" panose="020B0502040204020203" pitchFamily="34" charset="0"/>
              </a:rPr>
              <a:t>C</a:t>
            </a:r>
            <a:r>
              <a:rPr lang="en-US" sz="2800" b="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hequered</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yellowish-green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blotches on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the underside</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188720" y="6438900"/>
            <a:ext cx="5454798" cy="419100"/>
          </a:xfrm>
        </p:spPr>
        <p:txBody>
          <a:bodyPr>
            <a:normAutofit fontScale="92500" lnSpcReduction="20000"/>
          </a:bodyPr>
          <a:lstStyle/>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27</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245" y="956644"/>
            <a:ext cx="6160755" cy="4107170"/>
          </a:xfrm>
          <a:prstGeom prst="rect">
            <a:avLst/>
          </a:prstGeom>
        </p:spPr>
      </p:pic>
      <p:sp>
        <p:nvSpPr>
          <p:cNvPr id="8" name="TextBox 7"/>
          <p:cNvSpPr txBox="1"/>
          <p:nvPr/>
        </p:nvSpPr>
        <p:spPr>
          <a:xfrm>
            <a:off x="8147010" y="5063814"/>
            <a:ext cx="4136430" cy="261610"/>
          </a:xfrm>
          <a:prstGeom prst="rect">
            <a:avLst/>
          </a:prstGeom>
          <a:noFill/>
        </p:spPr>
        <p:txBody>
          <a:bodyPr wrap="square" rtlCol="0">
            <a:spAutoFit/>
          </a:bodyPr>
          <a:lstStyle/>
          <a:p>
            <a:r>
              <a:rPr lang="en-US" sz="1100" dirty="0">
                <a:solidFill>
                  <a:srgbClr val="003300"/>
                </a:solidFill>
              </a:rPr>
              <a:t>Attribute: Lars </a:t>
            </a:r>
            <a:r>
              <a:rPr lang="en-US" sz="1100" dirty="0" err="1">
                <a:solidFill>
                  <a:srgbClr val="003300"/>
                </a:solidFill>
              </a:rPr>
              <a:t>Falkdalen</a:t>
            </a:r>
            <a:r>
              <a:rPr lang="en-US" sz="1100" dirty="0">
                <a:solidFill>
                  <a:srgbClr val="003300"/>
                </a:solidFill>
              </a:rPr>
              <a:t> </a:t>
            </a:r>
            <a:r>
              <a:rPr lang="en-US" sz="1100" dirty="0" err="1" smtClean="0">
                <a:solidFill>
                  <a:srgbClr val="003300"/>
                </a:solidFill>
              </a:rPr>
              <a:t>Lindahl</a:t>
            </a:r>
            <a:r>
              <a:rPr lang="en-US" sz="1100" dirty="0" smtClean="0">
                <a:solidFill>
                  <a:srgbClr val="003300"/>
                </a:solidFill>
              </a:rPr>
              <a:t> (Wikipedia Creative Commons)</a:t>
            </a:r>
            <a:endParaRPr lang="en-US" sz="1100" dirty="0">
              <a:solidFill>
                <a:srgbClr val="003300"/>
              </a:solidFill>
            </a:endParaRPr>
          </a:p>
        </p:txBody>
      </p:sp>
    </p:spTree>
    <p:extLst>
      <p:ext uri="{BB962C8B-B14F-4D97-AF65-F5344CB8AC3E}">
        <p14:creationId xmlns:p14="http://schemas.microsoft.com/office/powerpoint/2010/main" val="28314639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Peak white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Pontia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callidice</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chrysidice</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 to medium-sized</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Looks like the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Bath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white but larger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and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with less distinct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markings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177290" y="6096000"/>
            <a:ext cx="5466228" cy="762000"/>
          </a:xfrm>
        </p:spPr>
        <p:txBody>
          <a:bodyPr>
            <a:normAutofit/>
          </a:bodyPr>
          <a:lstStyle/>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1026343"/>
            <a:ext cx="5181600" cy="4600733"/>
          </a:xfrm>
          <a:prstGeom prst="rect">
            <a:avLst/>
          </a:prstGeom>
        </p:spPr>
      </p:pic>
    </p:spTree>
    <p:extLst>
      <p:ext uri="{BB962C8B-B14F-4D97-AF65-F5344CB8AC3E}">
        <p14:creationId xmlns:p14="http://schemas.microsoft.com/office/powerpoint/2010/main" val="42641611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Clouded yellow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Colias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croceus</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croceus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Medium-sized</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Distinctly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orange-yellow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and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black</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Flight very fast</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554480" y="6183630"/>
            <a:ext cx="5089038" cy="674370"/>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29</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3255" y="1028700"/>
            <a:ext cx="6108745" cy="4069080"/>
          </a:xfrm>
          <a:prstGeom prst="rect">
            <a:avLst/>
          </a:prstGeom>
        </p:spPr>
      </p:pic>
      <p:sp>
        <p:nvSpPr>
          <p:cNvPr id="8" name="TextBox 7"/>
          <p:cNvSpPr txBox="1"/>
          <p:nvPr/>
        </p:nvSpPr>
        <p:spPr>
          <a:xfrm>
            <a:off x="8236909" y="5097780"/>
            <a:ext cx="39550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Creative Commons)</a:t>
            </a:r>
            <a:endParaRPr lang="en-US" sz="1100" dirty="0">
              <a:solidFill>
                <a:srgbClr val="003300"/>
              </a:solidFill>
            </a:endParaRPr>
          </a:p>
        </p:txBody>
      </p:sp>
    </p:spTree>
    <p:extLst>
      <p:ext uri="{BB962C8B-B14F-4D97-AF65-F5344CB8AC3E}">
        <p14:creationId xmlns:p14="http://schemas.microsoft.com/office/powerpoint/2010/main" val="34943909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Tiger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swallowtail</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Papilio</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alexanor</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m</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accabaeus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Large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Black and a deeper yellow</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Single wide black markings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Orange hindwing eyespots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Long tails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340" y="1691111"/>
            <a:ext cx="6042660" cy="3540871"/>
          </a:xfrm>
          <a:prstGeom prst="rect">
            <a:avLst/>
          </a:prstGeom>
        </p:spPr>
      </p:pic>
      <p:sp>
        <p:nvSpPr>
          <p:cNvPr id="7" name="TextBox 6"/>
          <p:cNvSpPr txBox="1"/>
          <p:nvPr/>
        </p:nvSpPr>
        <p:spPr>
          <a:xfrm>
            <a:off x="8279130" y="5231982"/>
            <a:ext cx="3996690" cy="261610"/>
          </a:xfrm>
          <a:prstGeom prst="rect">
            <a:avLst/>
          </a:prstGeom>
          <a:noFill/>
        </p:spPr>
        <p:txBody>
          <a:bodyPr wrap="square" rtlCol="0">
            <a:spAutoFit/>
          </a:bodyPr>
          <a:lstStyle/>
          <a:p>
            <a:r>
              <a:rPr lang="en-US" sz="1100" dirty="0" smtClean="0">
                <a:solidFill>
                  <a:srgbClr val="003300"/>
                </a:solidFill>
              </a:rPr>
              <a:t>Attribute</a:t>
            </a:r>
            <a:r>
              <a:rPr lang="en-US" sz="1100" dirty="0">
                <a:solidFill>
                  <a:srgbClr val="003300"/>
                </a:solidFill>
              </a:rPr>
              <a:t>: Albert </a:t>
            </a:r>
            <a:r>
              <a:rPr lang="en-US" sz="1100" dirty="0" err="1">
                <a:solidFill>
                  <a:srgbClr val="003300"/>
                </a:solidFill>
              </a:rPr>
              <a:t>Vliegenthart</a:t>
            </a:r>
            <a:r>
              <a:rPr lang="en-US" sz="1100" dirty="0">
                <a:solidFill>
                  <a:srgbClr val="003300"/>
                </a:solidFill>
              </a:rPr>
              <a:t> </a:t>
            </a:r>
            <a:r>
              <a:rPr lang="en-US" sz="1100" dirty="0" smtClean="0">
                <a:solidFill>
                  <a:srgbClr val="003300"/>
                </a:solidFill>
              </a:rPr>
              <a:t>(Wikipedia Creative Commons)</a:t>
            </a:r>
            <a:endParaRPr lang="en-US" sz="1100" dirty="0">
              <a:solidFill>
                <a:srgbClr val="003300"/>
              </a:solidFill>
            </a:endParaRPr>
          </a:p>
        </p:txBody>
      </p:sp>
    </p:spTree>
    <p:extLst>
      <p:ext uri="{BB962C8B-B14F-4D97-AF65-F5344CB8AC3E}">
        <p14:creationId xmlns:p14="http://schemas.microsoft.com/office/powerpoint/2010/main" val="26442513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Eastern clouded yellow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Colias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erate</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erate</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Medium-sized</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Looks like the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clouded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yellow in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shape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and markings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but lighter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yellow in </a:t>
            </a:r>
            <a:r>
              <a:rPr lang="en-US" sz="2800" b="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colour</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30</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4090" y="1093284"/>
            <a:ext cx="6137910" cy="4097055"/>
          </a:xfrm>
          <a:prstGeom prst="rect">
            <a:avLst/>
          </a:prstGeom>
        </p:spPr>
      </p:pic>
      <p:sp>
        <p:nvSpPr>
          <p:cNvPr id="8" name="TextBox 7"/>
          <p:cNvSpPr txBox="1"/>
          <p:nvPr/>
        </p:nvSpPr>
        <p:spPr>
          <a:xfrm>
            <a:off x="8873179" y="5190339"/>
            <a:ext cx="3318821" cy="261610"/>
          </a:xfrm>
          <a:prstGeom prst="rect">
            <a:avLst/>
          </a:prstGeom>
          <a:noFill/>
        </p:spPr>
        <p:txBody>
          <a:bodyPr wrap="square" rtlCol="0">
            <a:spAutoFit/>
          </a:bodyPr>
          <a:lstStyle/>
          <a:p>
            <a:r>
              <a:rPr lang="en-US" sz="1100" dirty="0">
                <a:solidFill>
                  <a:srgbClr val="003300"/>
                </a:solidFill>
              </a:rPr>
              <a:t>Attribute: </a:t>
            </a:r>
            <a:r>
              <a:rPr lang="en-US" sz="1100" dirty="0" err="1" smtClean="0">
                <a:solidFill>
                  <a:srgbClr val="003300"/>
                </a:solidFill>
              </a:rPr>
              <a:t>Alpsdake</a:t>
            </a:r>
            <a:r>
              <a:rPr lang="en-US" sz="1100" dirty="0" smtClean="0">
                <a:solidFill>
                  <a:srgbClr val="003300"/>
                </a:solidFill>
              </a:rPr>
              <a:t> (Wikipedia Creative Commons)</a:t>
            </a:r>
            <a:endParaRPr lang="en-US" sz="1100" dirty="0">
              <a:solidFill>
                <a:srgbClr val="003300"/>
              </a:solidFill>
            </a:endParaRPr>
          </a:p>
        </p:txBody>
      </p:sp>
    </p:spTree>
    <p:extLst>
      <p:ext uri="{BB962C8B-B14F-4D97-AF65-F5344CB8AC3E}">
        <p14:creationId xmlns:p14="http://schemas.microsoft.com/office/powerpoint/2010/main" val="34706262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rmAutofit fontScale="90000"/>
          </a:bodyPr>
          <a:lstStyle/>
          <a:p>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African </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migrant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Catopsilia</a:t>
            </a:r>
            <a: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31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florella</a:t>
            </a:r>
            <a:r>
              <a:rPr lang="en-US" sz="31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31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florella</a:t>
            </a:r>
            <a: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Large</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Looks like the brimstones</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(top) greenish-white </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with little or no markings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Females (bottom) bright </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yellow or white with black markings</a:t>
            </a:r>
            <a:endPar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623060" y="6652260"/>
            <a:ext cx="5020458" cy="205740"/>
          </a:xfrm>
        </p:spPr>
        <p:txBody>
          <a:bodyPr>
            <a:normAutofit fontScale="25000" lnSpcReduction="20000"/>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31</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7815" y="524221"/>
            <a:ext cx="4251960" cy="283464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0040" y="3545279"/>
            <a:ext cx="4267511" cy="2846894"/>
          </a:xfrm>
          <a:prstGeom prst="rect">
            <a:avLst/>
          </a:prstGeom>
        </p:spPr>
      </p:pic>
      <p:sp>
        <p:nvSpPr>
          <p:cNvPr id="9" name="TextBox 8"/>
          <p:cNvSpPr txBox="1"/>
          <p:nvPr/>
        </p:nvSpPr>
        <p:spPr>
          <a:xfrm>
            <a:off x="8252460" y="3321265"/>
            <a:ext cx="39550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Creative Commons)</a:t>
            </a:r>
            <a:endParaRPr lang="en-US" sz="1100" dirty="0">
              <a:solidFill>
                <a:srgbClr val="003300"/>
              </a:solidFill>
            </a:endParaRPr>
          </a:p>
        </p:txBody>
      </p:sp>
    </p:spTree>
    <p:extLst>
      <p:ext uri="{BB962C8B-B14F-4D97-AF65-F5344CB8AC3E}">
        <p14:creationId xmlns:p14="http://schemas.microsoft.com/office/powerpoint/2010/main" val="15611846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Brimstone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Gonepteryx</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rhamni</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Large</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Leaf-shaped wings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iridescently greenish-yellow</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F</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emales paler</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314450" y="6286500"/>
            <a:ext cx="5329068" cy="571500"/>
          </a:xfrm>
        </p:spPr>
        <p:txBody>
          <a:bodyPr>
            <a:normAutofit/>
          </a:bodyPr>
          <a:lstStyle/>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32</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3640" y="1074420"/>
            <a:ext cx="5928360" cy="4164673"/>
          </a:xfrm>
          <a:prstGeom prst="rect">
            <a:avLst/>
          </a:prstGeom>
        </p:spPr>
      </p:pic>
      <p:sp>
        <p:nvSpPr>
          <p:cNvPr id="8" name="TextBox 7"/>
          <p:cNvSpPr txBox="1"/>
          <p:nvPr/>
        </p:nvSpPr>
        <p:spPr>
          <a:xfrm>
            <a:off x="9002719" y="5197526"/>
            <a:ext cx="33073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H. </a:t>
            </a:r>
            <a:r>
              <a:rPr lang="en-US" sz="1100" dirty="0" err="1" smtClean="0">
                <a:solidFill>
                  <a:srgbClr val="003300"/>
                </a:solidFill>
              </a:rPr>
              <a:t>Krisp</a:t>
            </a:r>
            <a:r>
              <a:rPr lang="en-US" sz="1100" dirty="0" smtClean="0">
                <a:solidFill>
                  <a:srgbClr val="003300"/>
                </a:solidFill>
              </a:rPr>
              <a:t> (Wikipedia Creative Commons)</a:t>
            </a:r>
            <a:endParaRPr lang="en-US" sz="1100" dirty="0">
              <a:solidFill>
                <a:srgbClr val="003300"/>
              </a:solidFill>
            </a:endParaRPr>
          </a:p>
        </p:txBody>
      </p:sp>
    </p:spTree>
    <p:extLst>
      <p:ext uri="{BB962C8B-B14F-4D97-AF65-F5344CB8AC3E}">
        <p14:creationId xmlns:p14="http://schemas.microsoft.com/office/powerpoint/2010/main" val="33557283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Powdered brimstone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Gonepteryx</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farinosa</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farinosa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Large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Looks like the brimstone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paler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yellow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Females light bluish-white </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800" y="1108710"/>
            <a:ext cx="6045200" cy="4080510"/>
          </a:xfrm>
          <a:prstGeom prst="rect">
            <a:avLst/>
          </a:prstGeom>
        </p:spPr>
      </p:pic>
      <p:sp>
        <p:nvSpPr>
          <p:cNvPr id="8" name="TextBox 7"/>
          <p:cNvSpPr txBox="1"/>
          <p:nvPr/>
        </p:nvSpPr>
        <p:spPr>
          <a:xfrm>
            <a:off x="8652511" y="5197526"/>
            <a:ext cx="365760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Mehmet </a:t>
            </a:r>
            <a:r>
              <a:rPr lang="en-US" sz="1100" dirty="0" err="1" smtClean="0">
                <a:solidFill>
                  <a:srgbClr val="003300"/>
                </a:solidFill>
              </a:rPr>
              <a:t>Celik</a:t>
            </a:r>
            <a:r>
              <a:rPr lang="en-US" sz="1100" dirty="0" smtClean="0">
                <a:solidFill>
                  <a:srgbClr val="003300"/>
                </a:solidFill>
              </a:rPr>
              <a:t> (Wikipedia Creative Commons)</a:t>
            </a:r>
            <a:endParaRPr lang="en-US" sz="1100" dirty="0">
              <a:solidFill>
                <a:srgbClr val="003300"/>
              </a:solidFill>
            </a:endParaRPr>
          </a:p>
        </p:txBody>
      </p:sp>
    </p:spTree>
    <p:extLst>
      <p:ext uri="{BB962C8B-B14F-4D97-AF65-F5344CB8AC3E}">
        <p14:creationId xmlns:p14="http://schemas.microsoft.com/office/powerpoint/2010/main" val="34007114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Cleopatra</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Gonepteryx</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cleopatra</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taurica</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Large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Looks like the brimstone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a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deeper yellow </a:t>
            </a:r>
            <a:r>
              <a:rPr lang="en-US" sz="2800" b="1" dirty="0" err="1">
                <a:solidFill>
                  <a:srgbClr val="003300"/>
                </a:solidFill>
                <a:latin typeface="Segoe UI" panose="020B0502040204020203" pitchFamily="34" charset="0"/>
                <a:ea typeface="Segoe UI" panose="020B0502040204020203" pitchFamily="34" charset="0"/>
                <a:cs typeface="Segoe UI" panose="020B0502040204020203" pitchFamily="34" charset="0"/>
              </a:rPr>
              <a:t>colour</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with orange patches on the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forewings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Females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lighter</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371600" y="6617970"/>
            <a:ext cx="5271918" cy="240030"/>
          </a:xfrm>
        </p:spPr>
        <p:txBody>
          <a:bodyPr>
            <a:normAutofit fontScale="40000" lnSpcReduction="20000"/>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0961" y="1062990"/>
            <a:ext cx="5921039" cy="4226142"/>
          </a:xfrm>
          <a:prstGeom prst="rect">
            <a:avLst/>
          </a:prstGeom>
        </p:spPr>
      </p:pic>
      <p:sp>
        <p:nvSpPr>
          <p:cNvPr id="9" name="TextBox 8"/>
          <p:cNvSpPr txBox="1"/>
          <p:nvPr/>
        </p:nvSpPr>
        <p:spPr>
          <a:xfrm>
            <a:off x="8789670" y="5289132"/>
            <a:ext cx="3402330" cy="261610"/>
          </a:xfrm>
          <a:prstGeom prst="rect">
            <a:avLst/>
          </a:prstGeom>
          <a:noFill/>
        </p:spPr>
        <p:txBody>
          <a:bodyPr wrap="square" rtlCol="0">
            <a:spAutoFit/>
          </a:bodyPr>
          <a:lstStyle/>
          <a:p>
            <a:r>
              <a:rPr lang="en-US" sz="1100" dirty="0">
                <a:solidFill>
                  <a:srgbClr val="003300"/>
                </a:solidFill>
              </a:rPr>
              <a:t>Attribute: </a:t>
            </a:r>
            <a:r>
              <a:rPr lang="en-US" sz="1100" dirty="0" err="1" smtClean="0">
                <a:solidFill>
                  <a:srgbClr val="003300"/>
                </a:solidFill>
              </a:rPr>
              <a:t>Rixonrixon</a:t>
            </a:r>
            <a:r>
              <a:rPr lang="en-US" sz="1100" dirty="0" smtClean="0">
                <a:solidFill>
                  <a:srgbClr val="003300"/>
                </a:solidFill>
              </a:rPr>
              <a:t> (Wikipedia Creative Commons)</a:t>
            </a:r>
            <a:endParaRPr lang="en-US" sz="1100" dirty="0">
              <a:solidFill>
                <a:srgbClr val="003300"/>
              </a:solidFill>
            </a:endParaRPr>
          </a:p>
        </p:txBody>
      </p:sp>
    </p:spTree>
    <p:extLst>
      <p:ext uri="{BB962C8B-B14F-4D97-AF65-F5344CB8AC3E}">
        <p14:creationId xmlns:p14="http://schemas.microsoft.com/office/powerpoint/2010/main" val="18107770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rmAutofit fontScale="90000"/>
          </a:bodyPr>
          <a:lstStyle/>
          <a:p>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Purple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hairstreak</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Neozephyrus</a:t>
            </a:r>
            <a: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31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quercus</a:t>
            </a:r>
            <a:r>
              <a:rPr lang="en-US" sz="31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31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quercus</a:t>
            </a:r>
            <a: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B</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lackish-brown </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with shiny purple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patches</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Tailed</a:t>
            </a:r>
            <a:r>
              <a:rPr lang="en-US" sz="40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40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40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245870" y="5932170"/>
            <a:ext cx="5397648" cy="925830"/>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790" y="1131570"/>
            <a:ext cx="5871210" cy="3914140"/>
          </a:xfrm>
          <a:prstGeom prst="rect">
            <a:avLst/>
          </a:prstGeom>
        </p:spPr>
      </p:pic>
      <p:sp>
        <p:nvSpPr>
          <p:cNvPr id="9" name="TextBox 8"/>
          <p:cNvSpPr txBox="1"/>
          <p:nvPr/>
        </p:nvSpPr>
        <p:spPr>
          <a:xfrm>
            <a:off x="8316919" y="5045710"/>
            <a:ext cx="39550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Creative Commons)</a:t>
            </a:r>
            <a:endParaRPr lang="en-US" sz="1100" dirty="0">
              <a:solidFill>
                <a:srgbClr val="003300"/>
              </a:solidFill>
            </a:endParaRPr>
          </a:p>
        </p:txBody>
      </p:sp>
    </p:spTree>
    <p:extLst>
      <p:ext uri="{BB962C8B-B14F-4D97-AF65-F5344CB8AC3E}">
        <p14:creationId xmlns:p14="http://schemas.microsoft.com/office/powerpoint/2010/main" val="40055219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Green hairstreak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Callophrys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rubi</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right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green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undersides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Short trails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36</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3650" y="1141209"/>
            <a:ext cx="5848350" cy="3896463"/>
          </a:xfrm>
          <a:prstGeom prst="rect">
            <a:avLst/>
          </a:prstGeom>
        </p:spPr>
      </p:pic>
      <p:sp>
        <p:nvSpPr>
          <p:cNvPr id="8" name="TextBox 7"/>
          <p:cNvSpPr txBox="1"/>
          <p:nvPr/>
        </p:nvSpPr>
        <p:spPr>
          <a:xfrm>
            <a:off x="8316919" y="5045710"/>
            <a:ext cx="39550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Creative Commons)</a:t>
            </a:r>
            <a:endParaRPr lang="en-US" sz="1100" dirty="0">
              <a:solidFill>
                <a:srgbClr val="003300"/>
              </a:solidFill>
            </a:endParaRPr>
          </a:p>
        </p:txBody>
      </p:sp>
    </p:spTree>
    <p:extLst>
      <p:ext uri="{BB962C8B-B14F-4D97-AF65-F5344CB8AC3E}">
        <p14:creationId xmlns:p14="http://schemas.microsoft.com/office/powerpoint/2010/main" val="13943568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Blue-spot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hairstreak</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Satyrium</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spini</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melantho</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dark brown with distinct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hindwing orange spots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F</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emales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with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forewing orange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patches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Tailed</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Flight low and close to the ground</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960120" y="6526530"/>
            <a:ext cx="5683398" cy="331470"/>
          </a:xfrm>
        </p:spPr>
        <p:txBody>
          <a:bodyPr>
            <a:normAutofit fontScale="70000" lnSpcReduction="20000"/>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37</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9380" y="924467"/>
            <a:ext cx="5722620" cy="4307516"/>
          </a:xfrm>
          <a:prstGeom prst="rect">
            <a:avLst/>
          </a:prstGeom>
        </p:spPr>
      </p:pic>
      <p:sp>
        <p:nvSpPr>
          <p:cNvPr id="8" name="TextBox 7"/>
          <p:cNvSpPr txBox="1"/>
          <p:nvPr/>
        </p:nvSpPr>
        <p:spPr>
          <a:xfrm>
            <a:off x="8641081" y="5231982"/>
            <a:ext cx="365379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Hectonichus (Wikipedia Creative Commons)</a:t>
            </a:r>
            <a:endParaRPr lang="en-US" sz="1100" dirty="0">
              <a:solidFill>
                <a:srgbClr val="003300"/>
              </a:solidFill>
            </a:endParaRPr>
          </a:p>
        </p:txBody>
      </p:sp>
    </p:spTree>
    <p:extLst>
      <p:ext uri="{BB962C8B-B14F-4D97-AF65-F5344CB8AC3E}">
        <p14:creationId xmlns:p14="http://schemas.microsoft.com/office/powerpoint/2010/main" val="7549211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rmAutofit fontScale="90000"/>
          </a:bodyPr>
          <a:lstStyle/>
          <a:p>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Ilex hairstreak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Satyrium</a:t>
            </a:r>
            <a: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31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ilicis</a:t>
            </a:r>
            <a:r>
              <a:rPr lang="en-US" sz="31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31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bischoffi</a:t>
            </a:r>
            <a: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Looks like the </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blue-spot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hairstreak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but </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with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less </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distinct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markings</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Females with orange spots, not</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patches as in males</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Tailed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Flight low and close to the ground</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3314700" y="6286500"/>
            <a:ext cx="3328818" cy="571500"/>
          </a:xfrm>
        </p:spPr>
        <p:txBody>
          <a:bodyPr>
            <a:normAutofit/>
          </a:bodyPr>
          <a:lstStyle/>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9360" y="1101355"/>
            <a:ext cx="5882640" cy="4419334"/>
          </a:xfrm>
          <a:prstGeom prst="rect">
            <a:avLst/>
          </a:prstGeom>
        </p:spPr>
      </p:pic>
      <p:sp>
        <p:nvSpPr>
          <p:cNvPr id="8" name="TextBox 7"/>
          <p:cNvSpPr txBox="1"/>
          <p:nvPr/>
        </p:nvSpPr>
        <p:spPr>
          <a:xfrm>
            <a:off x="8583931" y="5520689"/>
            <a:ext cx="360807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Hectonichus (Wikipedia Creative Commons)</a:t>
            </a:r>
            <a:endParaRPr lang="en-US" sz="1100" dirty="0">
              <a:solidFill>
                <a:srgbClr val="003300"/>
              </a:solidFill>
            </a:endParaRPr>
          </a:p>
        </p:txBody>
      </p:sp>
    </p:spTree>
    <p:extLst>
      <p:ext uri="{BB962C8B-B14F-4D97-AF65-F5344CB8AC3E}">
        <p14:creationId xmlns:p14="http://schemas.microsoft.com/office/powerpoint/2010/main" val="7113100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Gerhard's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black hairstreak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Satyrium</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abdominalis</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persica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Looks like the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blue-spot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hairstreak</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but smaller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Tailed</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Flight low and close to the ground</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466432" y="5589270"/>
            <a:ext cx="6177086" cy="1268730"/>
          </a:xfrm>
        </p:spPr>
        <p:txBody>
          <a:bodyPr>
            <a:normAutofit/>
          </a:bodyPr>
          <a:lstStyle/>
          <a:p>
            <a:endParaRPr lang="en-US" sz="2800"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39</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0780" y="1153737"/>
            <a:ext cx="5951220" cy="3823659"/>
          </a:xfrm>
          <a:prstGeom prst="rect">
            <a:avLst/>
          </a:prstGeom>
        </p:spPr>
      </p:pic>
      <p:sp>
        <p:nvSpPr>
          <p:cNvPr id="8" name="TextBox 7"/>
          <p:cNvSpPr txBox="1"/>
          <p:nvPr/>
        </p:nvSpPr>
        <p:spPr>
          <a:xfrm>
            <a:off x="8549641" y="4977397"/>
            <a:ext cx="3722370" cy="261610"/>
          </a:xfrm>
          <a:prstGeom prst="rect">
            <a:avLst/>
          </a:prstGeom>
          <a:noFill/>
        </p:spPr>
        <p:txBody>
          <a:bodyPr wrap="square" rtlCol="0">
            <a:spAutoFit/>
          </a:bodyPr>
          <a:lstStyle/>
          <a:p>
            <a:r>
              <a:rPr lang="en-US" sz="1100" dirty="0">
                <a:solidFill>
                  <a:srgbClr val="003300"/>
                </a:solidFill>
              </a:rPr>
              <a:t>Attribute: </a:t>
            </a:r>
            <a:r>
              <a:rPr lang="en-US" sz="1100" dirty="0" err="1" smtClean="0">
                <a:solidFill>
                  <a:srgbClr val="003300"/>
                </a:solidFill>
              </a:rPr>
              <a:t>Durzan</a:t>
            </a:r>
            <a:r>
              <a:rPr lang="en-US" sz="1100" dirty="0" smtClean="0">
                <a:solidFill>
                  <a:srgbClr val="003300"/>
                </a:solidFill>
              </a:rPr>
              <a:t> </a:t>
            </a:r>
            <a:r>
              <a:rPr lang="en-US" sz="1100" dirty="0" err="1" smtClean="0">
                <a:solidFill>
                  <a:srgbClr val="003300"/>
                </a:solidFill>
              </a:rPr>
              <a:t>cirano</a:t>
            </a:r>
            <a:r>
              <a:rPr lang="en-US" sz="1100" dirty="0" smtClean="0">
                <a:solidFill>
                  <a:srgbClr val="003300"/>
                </a:solidFill>
              </a:rPr>
              <a:t> (Wikipedia Creative Commons)</a:t>
            </a:r>
            <a:endParaRPr lang="en-US" sz="1100" dirty="0">
              <a:solidFill>
                <a:srgbClr val="003300"/>
              </a:solidFill>
            </a:endParaRPr>
          </a:p>
        </p:txBody>
      </p:sp>
    </p:spTree>
    <p:extLst>
      <p:ext uri="{BB962C8B-B14F-4D97-AF65-F5344CB8AC3E}">
        <p14:creationId xmlns:p14="http://schemas.microsoft.com/office/powerpoint/2010/main" val="3637748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Pear-tree swallowtail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Iphiclides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podalirius</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virgatus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Large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Black and a paler yellow</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Paired black markings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Yellowish hindwing eyespots with inverted blue </a:t>
            </a:r>
            <a:r>
              <a:rPr lang="en-US" sz="2800" b="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colour</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Long tails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0365" y="1170842"/>
            <a:ext cx="5461635" cy="4201258"/>
          </a:xfrm>
          <a:prstGeom prst="rect">
            <a:avLst/>
          </a:prstGeom>
        </p:spPr>
      </p:pic>
      <p:sp>
        <p:nvSpPr>
          <p:cNvPr id="7" name="TextBox 6"/>
          <p:cNvSpPr txBox="1"/>
          <p:nvPr/>
        </p:nvSpPr>
        <p:spPr>
          <a:xfrm>
            <a:off x="9284187" y="5372100"/>
            <a:ext cx="299466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Tbc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35979881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Long-tailed blue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Lampides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boeticus</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boeticus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Females (bottom) larger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and dark brownish with some bluish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patches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(top) light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violet-blue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and look like Lang's short-tailed blue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Tailed</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flipV="1">
            <a:off x="1531620" y="6858000"/>
            <a:ext cx="5111898" cy="102870"/>
          </a:xfrm>
        </p:spPr>
        <p:txBody>
          <a:bodyPr>
            <a:normAutofit fontScale="25000" lnSpcReduction="20000"/>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40</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6760" y="571500"/>
            <a:ext cx="3825240" cy="286892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6760" y="3689983"/>
            <a:ext cx="3825240" cy="2868931"/>
          </a:xfrm>
          <a:prstGeom prst="rect">
            <a:avLst/>
          </a:prstGeom>
        </p:spPr>
      </p:pic>
      <p:sp>
        <p:nvSpPr>
          <p:cNvPr id="9" name="TextBox 8"/>
          <p:cNvSpPr txBox="1"/>
          <p:nvPr/>
        </p:nvSpPr>
        <p:spPr>
          <a:xfrm>
            <a:off x="8663941" y="3428373"/>
            <a:ext cx="352806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Hectonichus (Wikipedia Creative Commons)</a:t>
            </a:r>
            <a:endParaRPr lang="en-US" sz="1100" dirty="0">
              <a:solidFill>
                <a:srgbClr val="003300"/>
              </a:solidFill>
            </a:endParaRPr>
          </a:p>
        </p:txBody>
      </p:sp>
    </p:spTree>
    <p:extLst>
      <p:ext uri="{BB962C8B-B14F-4D97-AF65-F5344CB8AC3E}">
        <p14:creationId xmlns:p14="http://schemas.microsoft.com/office/powerpoint/2010/main" val="25977672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rmAutofit fontScale="90000"/>
          </a:bodyPr>
          <a:lstStyle/>
          <a:p>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Lang's short-tailed blue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Leptotes</a:t>
            </a:r>
            <a: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31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pirithous</a:t>
            </a:r>
            <a:r>
              <a:rPr lang="en-US" sz="31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31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pirithous</a:t>
            </a:r>
            <a: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Females larger </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and greyish-brown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and </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blue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are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purplish-blue</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Short tails</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40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40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40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902970" y="5817870"/>
            <a:ext cx="5740548" cy="1040130"/>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41</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100" y="917352"/>
            <a:ext cx="5676900" cy="4271868"/>
          </a:xfrm>
          <a:prstGeom prst="rect">
            <a:avLst/>
          </a:prstGeom>
        </p:spPr>
      </p:pic>
      <p:sp>
        <p:nvSpPr>
          <p:cNvPr id="8" name="TextBox 7"/>
          <p:cNvSpPr txBox="1"/>
          <p:nvPr/>
        </p:nvSpPr>
        <p:spPr>
          <a:xfrm>
            <a:off x="8732521" y="5189220"/>
            <a:ext cx="360807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Hectonichus (Wikipedia Creative Commons)</a:t>
            </a:r>
            <a:endParaRPr lang="en-US" sz="1100" dirty="0">
              <a:solidFill>
                <a:srgbClr val="003300"/>
              </a:solidFill>
            </a:endParaRPr>
          </a:p>
        </p:txBody>
      </p:sp>
    </p:spTree>
    <p:extLst>
      <p:ext uri="{BB962C8B-B14F-4D97-AF65-F5344CB8AC3E}">
        <p14:creationId xmlns:p14="http://schemas.microsoft.com/office/powerpoint/2010/main" val="19135621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Mediterranean tiger blue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Tarucus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rosaceus</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rosaceus</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Tiny</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lilac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blue while females are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bluish-brown</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Tailed</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Flight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is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fast, erratic, and close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to the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ground</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371600" y="6195060"/>
            <a:ext cx="5271918" cy="662940"/>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42</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8156" y="1106217"/>
            <a:ext cx="5853844" cy="3900123"/>
          </a:xfrm>
          <a:prstGeom prst="rect">
            <a:avLst/>
          </a:prstGeom>
        </p:spPr>
      </p:pic>
      <p:sp>
        <p:nvSpPr>
          <p:cNvPr id="8" name="TextBox 7"/>
          <p:cNvSpPr txBox="1"/>
          <p:nvPr/>
        </p:nvSpPr>
        <p:spPr>
          <a:xfrm>
            <a:off x="8316919" y="5045710"/>
            <a:ext cx="39550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Creative Commons)</a:t>
            </a:r>
            <a:endParaRPr lang="en-US" sz="1100" dirty="0">
              <a:solidFill>
                <a:srgbClr val="003300"/>
              </a:solidFill>
            </a:endParaRPr>
          </a:p>
        </p:txBody>
      </p:sp>
    </p:spTree>
    <p:extLst>
      <p:ext uri="{BB962C8B-B14F-4D97-AF65-F5344CB8AC3E}">
        <p14:creationId xmlns:p14="http://schemas.microsoft.com/office/powerpoint/2010/main" val="16229233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Little tiger blue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Tarucus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balkanicus</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balkanicus</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Tiny</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look like the Mediterranean</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iger blue but a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brighter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blue in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colour</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Tailed</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Flight is fast, erratic, and close to the ground</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577340" y="6572250"/>
            <a:ext cx="5066178" cy="285750"/>
          </a:xfrm>
        </p:spPr>
        <p:txBody>
          <a:bodyPr>
            <a:normAutofit fontScale="55000" lnSpcReduction="20000"/>
          </a:bodyPr>
          <a:lstStyle/>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43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8420" y="980022"/>
            <a:ext cx="5673580" cy="4255185"/>
          </a:xfrm>
          <a:prstGeom prst="rect">
            <a:avLst/>
          </a:prstGeom>
        </p:spPr>
      </p:pic>
      <p:sp>
        <p:nvSpPr>
          <p:cNvPr id="8" name="TextBox 7"/>
          <p:cNvSpPr txBox="1"/>
          <p:nvPr/>
        </p:nvSpPr>
        <p:spPr>
          <a:xfrm>
            <a:off x="8568690" y="5235207"/>
            <a:ext cx="362331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10345465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 mauve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blue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Zizeeria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karsandra</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karsandra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Tiny</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are a lilac-blue with dark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brown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margins that are wider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in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females</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44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167" y="1034934"/>
            <a:ext cx="5450833" cy="4108565"/>
          </a:xfrm>
          <a:prstGeom prst="rect">
            <a:avLst/>
          </a:prstGeom>
        </p:spPr>
      </p:pic>
      <p:sp>
        <p:nvSpPr>
          <p:cNvPr id="8" name="TextBox 7"/>
          <p:cNvSpPr txBox="1"/>
          <p:nvPr/>
        </p:nvSpPr>
        <p:spPr>
          <a:xfrm>
            <a:off x="9014460" y="5109208"/>
            <a:ext cx="3387090" cy="262891"/>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Firos AK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31718341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Dark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grass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blue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Zizeeria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knysna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Tiny</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Looks like the small mauve blue but</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has wider black borders</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Females often larger</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45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518" y="1108710"/>
            <a:ext cx="5548482" cy="4161362"/>
          </a:xfrm>
          <a:prstGeom prst="rect">
            <a:avLst/>
          </a:prstGeom>
        </p:spPr>
      </p:pic>
      <p:sp>
        <p:nvSpPr>
          <p:cNvPr id="8" name="TextBox 7"/>
          <p:cNvSpPr txBox="1"/>
          <p:nvPr/>
        </p:nvSpPr>
        <p:spPr>
          <a:xfrm>
            <a:off x="8911590" y="5270072"/>
            <a:ext cx="3387090" cy="262891"/>
          </a:xfrm>
          <a:prstGeom prst="rect">
            <a:avLst/>
          </a:prstGeom>
          <a:noFill/>
        </p:spPr>
        <p:txBody>
          <a:bodyPr wrap="square" rtlCol="0">
            <a:spAutoFit/>
          </a:bodyPr>
          <a:lstStyle/>
          <a:p>
            <a:r>
              <a:rPr lang="en-US" sz="1100" dirty="0">
                <a:solidFill>
                  <a:srgbClr val="003300"/>
                </a:solidFill>
              </a:rPr>
              <a:t>Attribute: </a:t>
            </a:r>
            <a:r>
              <a:rPr lang="en-US" sz="1100" dirty="0" err="1">
                <a:solidFill>
                  <a:srgbClr val="003300"/>
                </a:solidFill>
              </a:rPr>
              <a:t>xulescu_g</a:t>
            </a:r>
            <a:r>
              <a:rPr lang="en-US" sz="1100" dirty="0">
                <a:solidFill>
                  <a:srgbClr val="003300"/>
                </a:solidFill>
              </a:rPr>
              <a:t> (</a:t>
            </a:r>
            <a:r>
              <a:rPr lang="en-US" sz="1100" dirty="0" smtClean="0">
                <a:solidFill>
                  <a:srgbClr val="003300"/>
                </a:solidFill>
              </a:rPr>
              <a:t>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32768716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African babul blue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Azanus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jesous</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gamra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Tiny</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Females larger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and a light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bluish-brown</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ales a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pale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lilac-blue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Short tails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640080" y="5326380"/>
            <a:ext cx="6063274" cy="1531620"/>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46</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0920" y="798643"/>
            <a:ext cx="4831080" cy="4615681"/>
          </a:xfrm>
          <a:prstGeom prst="rect">
            <a:avLst/>
          </a:prstGeom>
        </p:spPr>
      </p:pic>
      <p:sp>
        <p:nvSpPr>
          <p:cNvPr id="8" name="TextBox 7"/>
          <p:cNvSpPr txBox="1"/>
          <p:nvPr/>
        </p:nvSpPr>
        <p:spPr>
          <a:xfrm>
            <a:off x="8911590" y="5414324"/>
            <a:ext cx="3387090" cy="262891"/>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J.M. Garg </a:t>
            </a:r>
            <a:r>
              <a:rPr lang="en-US" sz="1100" dirty="0">
                <a:solidFill>
                  <a:srgbClr val="003300"/>
                </a:solidFill>
              </a:rPr>
              <a:t>(</a:t>
            </a:r>
            <a:r>
              <a:rPr lang="en-US" sz="1100" dirty="0" smtClean="0">
                <a:solidFill>
                  <a:srgbClr val="003300"/>
                </a:solidFill>
              </a:rPr>
              <a:t>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18269390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Desert babul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blue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Azanus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ubaldus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Tiny</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Females a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silky brown with a bluish-purple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tint</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a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light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blue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Short tails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800100" y="5638668"/>
            <a:ext cx="5843418" cy="1219332"/>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47</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585" y="1082172"/>
            <a:ext cx="5601415" cy="4187058"/>
          </a:xfrm>
          <a:prstGeom prst="rect">
            <a:avLst/>
          </a:prstGeom>
        </p:spPr>
      </p:pic>
      <p:sp>
        <p:nvSpPr>
          <p:cNvPr id="8" name="TextBox 7"/>
          <p:cNvSpPr txBox="1"/>
          <p:nvPr/>
        </p:nvSpPr>
        <p:spPr>
          <a:xfrm>
            <a:off x="8915401" y="5269230"/>
            <a:ext cx="327660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Firos AK (Wikipedia Creative Commons)</a:t>
            </a:r>
            <a:endParaRPr lang="en-US" sz="1100" dirty="0">
              <a:solidFill>
                <a:srgbClr val="003300"/>
              </a:solidFill>
            </a:endParaRPr>
          </a:p>
        </p:txBody>
      </p:sp>
    </p:spTree>
    <p:extLst>
      <p:ext uri="{BB962C8B-B14F-4D97-AF65-F5344CB8AC3E}">
        <p14:creationId xmlns:p14="http://schemas.microsoft.com/office/powerpoint/2010/main" val="31438080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Holly blue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Celastrina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argiolus</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paraleuca</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Tiny</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Females larger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Unmistakable silvery-blue </a:t>
            </a:r>
            <a:r>
              <a:rPr lang="en-US" sz="2800" b="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colour</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48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1088358"/>
            <a:ext cx="6019800" cy="4010692"/>
          </a:xfrm>
          <a:prstGeom prst="rect">
            <a:avLst/>
          </a:prstGeom>
        </p:spPr>
      </p:pic>
      <p:sp>
        <p:nvSpPr>
          <p:cNvPr id="8" name="TextBox 7"/>
          <p:cNvSpPr txBox="1"/>
          <p:nvPr/>
        </p:nvSpPr>
        <p:spPr>
          <a:xfrm>
            <a:off x="8316919" y="5099050"/>
            <a:ext cx="39550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Creative Commons)</a:t>
            </a:r>
            <a:endParaRPr lang="en-US" sz="1100" dirty="0">
              <a:solidFill>
                <a:srgbClr val="003300"/>
              </a:solidFill>
            </a:endParaRPr>
          </a:p>
        </p:txBody>
      </p:sp>
    </p:spTree>
    <p:extLst>
      <p:ext uri="{BB962C8B-B14F-4D97-AF65-F5344CB8AC3E}">
        <p14:creationId xmlns:p14="http://schemas.microsoft.com/office/powerpoint/2010/main" val="13614131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Green-underside blue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Glaucopsyche</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alexis</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aeruginosa</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blue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F</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emales brownish</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Hindwing undersides a shiny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green</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902970" y="6286500"/>
            <a:ext cx="5740548" cy="571500"/>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49</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518" y="1140118"/>
            <a:ext cx="5548482" cy="4161361"/>
          </a:xfrm>
          <a:prstGeom prst="rect">
            <a:avLst/>
          </a:prstGeom>
        </p:spPr>
      </p:pic>
      <p:sp>
        <p:nvSpPr>
          <p:cNvPr id="8" name="TextBox 7"/>
          <p:cNvSpPr txBox="1"/>
          <p:nvPr/>
        </p:nvSpPr>
        <p:spPr>
          <a:xfrm>
            <a:off x="8755379" y="5301478"/>
            <a:ext cx="358521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Hectonichus (Wikipedia Creative Commons)</a:t>
            </a:r>
            <a:endParaRPr lang="en-US" sz="1100" dirty="0">
              <a:solidFill>
                <a:srgbClr val="003300"/>
              </a:solidFill>
            </a:endParaRPr>
          </a:p>
        </p:txBody>
      </p:sp>
    </p:spTree>
    <p:extLst>
      <p:ext uri="{BB962C8B-B14F-4D97-AF65-F5344CB8AC3E}">
        <p14:creationId xmlns:p14="http://schemas.microsoft.com/office/powerpoint/2010/main" val="8432326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it-IT"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Eastern festoon </a:t>
            </a:r>
            <a:r>
              <a:rPr lang="it-IT"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it-IT"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it-IT"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it-IT"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it-IT"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Allancastria </a:t>
            </a:r>
            <a:r>
              <a:rPr lang="it-IT"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cerisyi </a:t>
            </a:r>
            <a:r>
              <a:rPr lang="it-IT"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speciosa</a:t>
            </a:r>
            <a:br>
              <a:rPr lang="it-IT"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it-IT"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it-IT"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it-IT"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Medium-sized</a:t>
            </a:r>
            <a:br>
              <a:rPr lang="it-IT"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it-IT"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Black and yellowish-white</a:t>
            </a:r>
            <a:br>
              <a:rPr lang="it-IT"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it-IT"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Shorter tails, only one projecting</a:t>
            </a:r>
            <a:br>
              <a:rPr lang="it-IT"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it-IT"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Red spotting on hindwings</a:t>
            </a:r>
            <a:r>
              <a:rPr lang="it-IT"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it-IT"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it-IT"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it-IT"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140" y="1451609"/>
            <a:ext cx="5356860" cy="3690137"/>
          </a:xfrm>
          <a:prstGeom prst="rect">
            <a:avLst/>
          </a:prstGeom>
        </p:spPr>
      </p:pic>
      <p:sp>
        <p:nvSpPr>
          <p:cNvPr id="7" name="TextBox 6"/>
          <p:cNvSpPr txBox="1"/>
          <p:nvPr/>
        </p:nvSpPr>
        <p:spPr>
          <a:xfrm>
            <a:off x="8652510" y="5141746"/>
            <a:ext cx="362331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22931464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err="1">
                <a:solidFill>
                  <a:srgbClr val="003300"/>
                </a:solidFill>
                <a:latin typeface="Segoe UI" panose="020B0502040204020203" pitchFamily="34" charset="0"/>
                <a:ea typeface="Segoe UI" panose="020B0502040204020203" pitchFamily="34" charset="0"/>
                <a:cs typeface="Segoe UI" panose="020B0502040204020203" pitchFamily="34" charset="0"/>
              </a:rPr>
              <a:t>Iolas</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blue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Iolana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iolas</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to medium-sized</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violet-blue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F</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emales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more bluish</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50</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350" y="1068966"/>
            <a:ext cx="5962650" cy="3972616"/>
          </a:xfrm>
          <a:prstGeom prst="rect">
            <a:avLst/>
          </a:prstGeom>
        </p:spPr>
      </p:pic>
      <p:sp>
        <p:nvSpPr>
          <p:cNvPr id="8" name="TextBox 7"/>
          <p:cNvSpPr txBox="1"/>
          <p:nvPr/>
        </p:nvSpPr>
        <p:spPr>
          <a:xfrm>
            <a:off x="7703821" y="5041582"/>
            <a:ext cx="4602480" cy="261610"/>
          </a:xfrm>
          <a:prstGeom prst="rect">
            <a:avLst/>
          </a:prstGeom>
          <a:noFill/>
        </p:spPr>
        <p:txBody>
          <a:bodyPr wrap="square" rtlCol="0">
            <a:spAutoFit/>
          </a:bodyPr>
          <a:lstStyle/>
          <a:p>
            <a:r>
              <a:rPr lang="en-US" sz="1100" dirty="0">
                <a:solidFill>
                  <a:srgbClr val="003300"/>
                </a:solidFill>
              </a:rPr>
              <a:t>Attribute:  Jose Manuel </a:t>
            </a:r>
            <a:r>
              <a:rPr lang="en-US" sz="1100" dirty="0" err="1">
                <a:solidFill>
                  <a:srgbClr val="003300"/>
                </a:solidFill>
              </a:rPr>
              <a:t>Sesma</a:t>
            </a:r>
            <a:r>
              <a:rPr lang="en-US" sz="1100" dirty="0">
                <a:solidFill>
                  <a:srgbClr val="003300"/>
                </a:solidFill>
              </a:rPr>
              <a:t> </a:t>
            </a:r>
            <a:r>
              <a:rPr lang="en-US" sz="1100" dirty="0" err="1">
                <a:solidFill>
                  <a:srgbClr val="003300"/>
                </a:solidFill>
              </a:rPr>
              <a:t>Moranas</a:t>
            </a:r>
            <a:r>
              <a:rPr lang="en-US" sz="1100" dirty="0">
                <a:solidFill>
                  <a:srgbClr val="003300"/>
                </a:solidFill>
              </a:rPr>
              <a:t> </a:t>
            </a:r>
            <a:r>
              <a:rPr lang="en-US" sz="1100" dirty="0" smtClean="0">
                <a:solidFill>
                  <a:srgbClr val="003300"/>
                </a:solidFill>
              </a:rPr>
              <a:t>(Wikipedia Creative Commons)</a:t>
            </a:r>
            <a:endParaRPr lang="en-US" sz="1100" dirty="0">
              <a:solidFill>
                <a:srgbClr val="003300"/>
              </a:solidFill>
            </a:endParaRPr>
          </a:p>
        </p:txBody>
      </p:sp>
    </p:spTree>
    <p:extLst>
      <p:ext uri="{BB962C8B-B14F-4D97-AF65-F5344CB8AC3E}">
        <p14:creationId xmlns:p14="http://schemas.microsoft.com/office/powerpoint/2010/main" val="17437950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rmAutofit fontScale="90000"/>
          </a:bodyPr>
          <a:lstStyle/>
          <a:p>
            <a:r>
              <a:rPr lang="en-US" sz="3100" b="1" dirty="0" err="1">
                <a:solidFill>
                  <a:srgbClr val="003300"/>
                </a:solidFill>
                <a:latin typeface="Segoe UI" panose="020B0502040204020203" pitchFamily="34" charset="0"/>
                <a:ea typeface="Segoe UI" panose="020B0502040204020203" pitchFamily="34" charset="0"/>
                <a:cs typeface="Segoe UI" panose="020B0502040204020203" pitchFamily="34" charset="0"/>
              </a:rPr>
              <a:t>Chequered</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blue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Pseudophilotes</a:t>
            </a:r>
            <a: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31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vicrama</a:t>
            </a:r>
            <a:r>
              <a:rPr lang="en-US" sz="31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31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astabene</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Tiny</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a </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light shade of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silvery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dusky </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blue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F</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emales brownish</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err="1">
                <a:solidFill>
                  <a:srgbClr val="003300"/>
                </a:solidFill>
                <a:latin typeface="Segoe UI" panose="020B0502040204020203" pitchFamily="34" charset="0"/>
                <a:ea typeface="Segoe UI" panose="020B0502040204020203" pitchFamily="34" charset="0"/>
                <a:cs typeface="Segoe UI" panose="020B0502040204020203" pitchFamily="34" charset="0"/>
              </a:rPr>
              <a:t>C</a:t>
            </a:r>
            <a:r>
              <a:rPr lang="en-US" sz="3100" b="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hequered</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fringes</a:t>
            </a:r>
            <a:r>
              <a:rPr lang="en-US" sz="40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40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40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834390" y="5772150"/>
            <a:ext cx="5809128" cy="1085850"/>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51</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4084" y="1108710"/>
            <a:ext cx="5893155" cy="4206240"/>
          </a:xfrm>
          <a:prstGeom prst="rect">
            <a:avLst/>
          </a:prstGeom>
        </p:spPr>
      </p:pic>
      <p:sp>
        <p:nvSpPr>
          <p:cNvPr id="8" name="TextBox 7"/>
          <p:cNvSpPr txBox="1"/>
          <p:nvPr/>
        </p:nvSpPr>
        <p:spPr>
          <a:xfrm>
            <a:off x="8671560" y="5281940"/>
            <a:ext cx="362331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9790081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Odd-spot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blue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Turanana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endymion</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endymion</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Tiny</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a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deep blue with black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markings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F</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emales bluish-brown</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52</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7920" y="1164792"/>
            <a:ext cx="5974080" cy="4241597"/>
          </a:xfrm>
          <a:prstGeom prst="rect">
            <a:avLst/>
          </a:prstGeom>
        </p:spPr>
      </p:pic>
      <p:sp>
        <p:nvSpPr>
          <p:cNvPr id="8" name="TextBox 7"/>
          <p:cNvSpPr txBox="1"/>
          <p:nvPr/>
        </p:nvSpPr>
        <p:spPr>
          <a:xfrm>
            <a:off x="8648700" y="5406389"/>
            <a:ext cx="362331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34948192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Northern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blue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Plebejus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idas</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selda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silvery-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to violet-blue with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thin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white and black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borders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Females greyish-brown</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7940" y="965834"/>
            <a:ext cx="5805318" cy="4353989"/>
          </a:xfrm>
          <a:prstGeom prst="rect">
            <a:avLst/>
          </a:prstGeom>
        </p:spPr>
      </p:pic>
      <p:sp>
        <p:nvSpPr>
          <p:cNvPr id="8" name="TextBox 7"/>
          <p:cNvSpPr txBox="1"/>
          <p:nvPr/>
        </p:nvSpPr>
        <p:spPr>
          <a:xfrm>
            <a:off x="8648700" y="5319823"/>
            <a:ext cx="3623310" cy="261610"/>
          </a:xfrm>
          <a:prstGeom prst="rect">
            <a:avLst/>
          </a:prstGeom>
          <a:noFill/>
        </p:spPr>
        <p:txBody>
          <a:bodyPr wrap="square" rtlCol="0">
            <a:spAutoFit/>
          </a:bodyPr>
          <a:lstStyle/>
          <a:p>
            <a:r>
              <a:rPr lang="en-US" sz="1100" dirty="0">
                <a:solidFill>
                  <a:srgbClr val="003300"/>
                </a:solidFill>
              </a:rPr>
              <a:t>Attribute: Harald </a:t>
            </a:r>
            <a:r>
              <a:rPr lang="en-US" sz="1100" dirty="0" err="1">
                <a:solidFill>
                  <a:srgbClr val="003300"/>
                </a:solidFill>
              </a:rPr>
              <a:t>Supfle</a:t>
            </a:r>
            <a:r>
              <a:rPr lang="en-US" sz="1100" dirty="0">
                <a:solidFill>
                  <a:srgbClr val="003300"/>
                </a:solidFill>
              </a:rPr>
              <a:t> (</a:t>
            </a:r>
            <a:r>
              <a:rPr lang="en-US" sz="1100" dirty="0" smtClean="0">
                <a:solidFill>
                  <a:srgbClr val="003300"/>
                </a:solidFill>
              </a:rPr>
              <a:t>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2732021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Baldur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blue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Plebejus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baldur</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Looks like the northern blue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violet-blue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with black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borders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0744" y="1087822"/>
            <a:ext cx="6141256" cy="4091612"/>
          </a:xfrm>
          <a:prstGeom prst="rect">
            <a:avLst/>
          </a:prstGeom>
        </p:spPr>
      </p:pic>
      <p:sp>
        <p:nvSpPr>
          <p:cNvPr id="8" name="TextBox 7"/>
          <p:cNvSpPr txBox="1"/>
          <p:nvPr/>
        </p:nvSpPr>
        <p:spPr>
          <a:xfrm>
            <a:off x="8316919" y="5179434"/>
            <a:ext cx="39550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Creative Commons)</a:t>
            </a:r>
            <a:endParaRPr lang="en-US" sz="1100" dirty="0">
              <a:solidFill>
                <a:srgbClr val="003300"/>
              </a:solidFill>
            </a:endParaRPr>
          </a:p>
        </p:txBody>
      </p:sp>
    </p:spTree>
    <p:extLst>
      <p:ext uri="{BB962C8B-B14F-4D97-AF65-F5344CB8AC3E}">
        <p14:creationId xmlns:p14="http://schemas.microsoft.com/office/powerpoint/2010/main" val="19998342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Silver-studded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blue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Plebejus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argus</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bellus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Looks like the northern blue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bright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blue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F</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emales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 dark brown with orange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spots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Silver-studded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markings on the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hindwing</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131570" y="5875020"/>
            <a:ext cx="5511948" cy="982980"/>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2926" y="1177290"/>
            <a:ext cx="5749074" cy="3830320"/>
          </a:xfrm>
          <a:prstGeom prst="rect">
            <a:avLst/>
          </a:prstGeom>
        </p:spPr>
      </p:pic>
      <p:sp>
        <p:nvSpPr>
          <p:cNvPr id="8" name="TextBox 7"/>
          <p:cNvSpPr txBox="1"/>
          <p:nvPr/>
        </p:nvSpPr>
        <p:spPr>
          <a:xfrm>
            <a:off x="8316919" y="5007610"/>
            <a:ext cx="39550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Creative Commons)</a:t>
            </a:r>
            <a:endParaRPr lang="en-US" sz="1100" dirty="0">
              <a:solidFill>
                <a:srgbClr val="003300"/>
              </a:solidFill>
            </a:endParaRPr>
          </a:p>
        </p:txBody>
      </p:sp>
    </p:spTree>
    <p:extLst>
      <p:ext uri="{BB962C8B-B14F-4D97-AF65-F5344CB8AC3E}">
        <p14:creationId xmlns:p14="http://schemas.microsoft.com/office/powerpoint/2010/main" val="14215672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Large jewel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blue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Plebejus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loewii</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F</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emales smaller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and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brown</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are a bright glossy blue</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745638" y="5508532"/>
            <a:ext cx="6400800" cy="2005445"/>
          </a:xfrm>
        </p:spPr>
        <p:txBody>
          <a:bodyPr>
            <a:normAutofit/>
          </a:bodyPr>
          <a:lstStyle/>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56</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6668" y="1077468"/>
            <a:ext cx="5975332" cy="4169454"/>
          </a:xfrm>
          <a:prstGeom prst="rect">
            <a:avLst/>
          </a:prstGeom>
        </p:spPr>
      </p:pic>
      <p:sp>
        <p:nvSpPr>
          <p:cNvPr id="8" name="TextBox 7"/>
          <p:cNvSpPr txBox="1"/>
          <p:nvPr/>
        </p:nvSpPr>
        <p:spPr>
          <a:xfrm>
            <a:off x="8648700" y="5246922"/>
            <a:ext cx="362331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16405454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Eastern brown </a:t>
            </a:r>
            <a:r>
              <a:rPr lang="en-US" sz="2800" b="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argus</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Plebejus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carmon</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euaemon</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ales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and females are brownish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C</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rescent-shaped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orange-red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spots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on the wings</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57</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7920" y="1000292"/>
            <a:ext cx="5974080" cy="4484303"/>
          </a:xfrm>
          <a:prstGeom prst="rect">
            <a:avLst/>
          </a:prstGeom>
        </p:spPr>
      </p:pic>
      <p:sp>
        <p:nvSpPr>
          <p:cNvPr id="8" name="TextBox 7"/>
          <p:cNvSpPr txBox="1"/>
          <p:nvPr/>
        </p:nvSpPr>
        <p:spPr>
          <a:xfrm>
            <a:off x="8316919" y="5484595"/>
            <a:ext cx="39550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Creative Commons)</a:t>
            </a:r>
            <a:endParaRPr lang="en-US" sz="1100" dirty="0">
              <a:solidFill>
                <a:srgbClr val="003300"/>
              </a:solidFill>
            </a:endParaRPr>
          </a:p>
        </p:txBody>
      </p:sp>
    </p:spTree>
    <p:extLst>
      <p:ext uri="{BB962C8B-B14F-4D97-AF65-F5344CB8AC3E}">
        <p14:creationId xmlns:p14="http://schemas.microsoft.com/office/powerpoint/2010/main" val="26239893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rmAutofit fontScale="90000"/>
          </a:bodyPr>
          <a:lstStyle/>
          <a:p>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Geranium </a:t>
            </a:r>
            <a:r>
              <a:rPr lang="en-US" sz="3100" b="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argus</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Eumedonia</a:t>
            </a:r>
            <a: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31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eumedon</a:t>
            </a:r>
            <a:r>
              <a:rPr lang="en-US" sz="31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31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mylitta</a:t>
            </a:r>
            <a: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and females are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brown</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R</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ows </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of orange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spots</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Conspicuous </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green undersides</a:t>
            </a:r>
            <a:r>
              <a:rPr lang="en-US" sz="40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40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40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5270" y="571500"/>
            <a:ext cx="4316730" cy="5581979"/>
          </a:xfrm>
          <a:prstGeom prst="rect">
            <a:avLst/>
          </a:prstGeom>
        </p:spPr>
      </p:pic>
      <p:sp>
        <p:nvSpPr>
          <p:cNvPr id="8" name="TextBox 7"/>
          <p:cNvSpPr txBox="1"/>
          <p:nvPr/>
        </p:nvSpPr>
        <p:spPr>
          <a:xfrm>
            <a:off x="7806690" y="6155695"/>
            <a:ext cx="445389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Janet Graham Photography (Wikipedia Creative Commons)</a:t>
            </a:r>
            <a:endParaRPr lang="en-US" sz="1100" dirty="0">
              <a:solidFill>
                <a:srgbClr val="003300"/>
              </a:solidFill>
            </a:endParaRPr>
          </a:p>
        </p:txBody>
      </p:sp>
    </p:spTree>
    <p:extLst>
      <p:ext uri="{BB962C8B-B14F-4D97-AF65-F5344CB8AC3E}">
        <p14:creationId xmlns:p14="http://schemas.microsoft.com/office/powerpoint/2010/main" val="18617585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Brown </a:t>
            </a:r>
            <a:r>
              <a:rPr lang="en-US" sz="2800" b="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argus</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Aricia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agestis</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and females are brown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O</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range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or orange-red spots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59</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066" y="1097279"/>
            <a:ext cx="6205933" cy="4134703"/>
          </a:xfrm>
          <a:prstGeom prst="rect">
            <a:avLst/>
          </a:prstGeom>
        </p:spPr>
      </p:pic>
      <p:sp>
        <p:nvSpPr>
          <p:cNvPr id="8" name="TextBox 7"/>
          <p:cNvSpPr txBox="1"/>
          <p:nvPr/>
        </p:nvSpPr>
        <p:spPr>
          <a:xfrm>
            <a:off x="8328349" y="5231982"/>
            <a:ext cx="39550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Creative Commons)</a:t>
            </a:r>
            <a:endParaRPr lang="en-US" sz="1100" dirty="0">
              <a:solidFill>
                <a:srgbClr val="003300"/>
              </a:solidFill>
            </a:endParaRPr>
          </a:p>
        </p:txBody>
      </p:sp>
    </p:spTree>
    <p:extLst>
      <p:ext uri="{BB962C8B-B14F-4D97-AF65-F5344CB8AC3E}">
        <p14:creationId xmlns:p14="http://schemas.microsoft.com/office/powerpoint/2010/main" val="41025804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it-IT"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Lebanese festoon </a:t>
            </a:r>
            <a:r>
              <a:rPr lang="it-IT"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it-IT"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it-IT"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it-IT"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it-IT"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Allancastria </a:t>
            </a:r>
            <a:r>
              <a:rPr lang="it-IT"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deyrollei </a:t>
            </a:r>
            <a:r>
              <a:rPr lang="it-IT"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eisneri</a:t>
            </a:r>
            <a:br>
              <a:rPr lang="it-IT"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it-IT"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it-IT"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it-IT"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Medium-sized</a:t>
            </a:r>
            <a:r>
              <a:rPr lang="it-IT"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it-IT"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it-IT"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Black and yellowish-white</a:t>
            </a:r>
            <a:br>
              <a:rPr lang="it-IT"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it-IT"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Shorter tails, </a:t>
            </a:r>
            <a:r>
              <a:rPr lang="it-IT"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three projections</a:t>
            </a:r>
            <a:r>
              <a:rPr lang="it-IT"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it-IT"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it-IT"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Red spotting on hindwings</a:t>
            </a:r>
            <a:r>
              <a:rPr lang="it-IT"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it-IT"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6</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7470" y="1105852"/>
            <a:ext cx="5764530" cy="4323398"/>
          </a:xfrm>
          <a:prstGeom prst="rect">
            <a:avLst/>
          </a:prstGeom>
        </p:spPr>
      </p:pic>
      <p:sp>
        <p:nvSpPr>
          <p:cNvPr id="7" name="TextBox 6"/>
          <p:cNvSpPr txBox="1"/>
          <p:nvPr/>
        </p:nvSpPr>
        <p:spPr>
          <a:xfrm>
            <a:off x="8789670" y="5429250"/>
            <a:ext cx="3486150" cy="261610"/>
          </a:xfrm>
          <a:prstGeom prst="rect">
            <a:avLst/>
          </a:prstGeom>
          <a:noFill/>
        </p:spPr>
        <p:txBody>
          <a:bodyPr wrap="square" rtlCol="0">
            <a:spAutoFit/>
          </a:bodyPr>
          <a:lstStyle/>
          <a:p>
            <a:r>
              <a:rPr lang="en-US" sz="1100" dirty="0" smtClean="0">
                <a:solidFill>
                  <a:srgbClr val="003300"/>
                </a:solidFill>
              </a:rPr>
              <a:t>Attribute</a:t>
            </a:r>
            <a:r>
              <a:rPr lang="en-US" sz="1100" dirty="0">
                <a:solidFill>
                  <a:srgbClr val="003300"/>
                </a:solidFill>
              </a:rPr>
              <a:t>: Alastair Rae (</a:t>
            </a:r>
            <a:r>
              <a:rPr lang="en-US" sz="1100" dirty="0" smtClean="0">
                <a:solidFill>
                  <a:srgbClr val="003300"/>
                </a:solidFill>
              </a:rPr>
              <a:t>Wikipedia Creative Commons)</a:t>
            </a:r>
            <a:endParaRPr lang="en-US" sz="1100" dirty="0">
              <a:solidFill>
                <a:srgbClr val="003300"/>
              </a:solidFill>
            </a:endParaRPr>
          </a:p>
        </p:txBody>
      </p:sp>
    </p:spTree>
    <p:extLst>
      <p:ext uri="{BB962C8B-B14F-4D97-AF65-F5344CB8AC3E}">
        <p14:creationId xmlns:p14="http://schemas.microsoft.com/office/powerpoint/2010/main" val="14160225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Taurus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blue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Aricia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isaurica</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Tiny</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emerald-green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Wide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black borders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405890" y="5722915"/>
            <a:ext cx="5237628" cy="113508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60</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790" y="964691"/>
            <a:ext cx="5871210" cy="4271305"/>
          </a:xfrm>
          <a:prstGeom prst="rect">
            <a:avLst/>
          </a:prstGeom>
        </p:spPr>
      </p:pic>
      <p:sp>
        <p:nvSpPr>
          <p:cNvPr id="8" name="TextBox 7"/>
          <p:cNvSpPr txBox="1"/>
          <p:nvPr/>
        </p:nvSpPr>
        <p:spPr>
          <a:xfrm>
            <a:off x="8648700" y="5246922"/>
            <a:ext cx="362331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34953565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Steely </a:t>
            </a:r>
            <a:r>
              <a:rPr lang="en-US" sz="2800" b="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argus</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Aricia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crassipuncta</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and females are different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shades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of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brown</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Orange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or orange-red spots</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61</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080" y="937874"/>
            <a:ext cx="6170920" cy="4342785"/>
          </a:xfrm>
          <a:prstGeom prst="rect">
            <a:avLst/>
          </a:prstGeom>
        </p:spPr>
      </p:pic>
      <p:sp>
        <p:nvSpPr>
          <p:cNvPr id="8" name="TextBox 7"/>
          <p:cNvSpPr txBox="1"/>
          <p:nvPr/>
        </p:nvSpPr>
        <p:spPr>
          <a:xfrm>
            <a:off x="8648700" y="5246922"/>
            <a:ext cx="362331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4828328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rmAutofit fontScale="90000"/>
          </a:bodyPr>
          <a:lstStyle/>
          <a:p>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Common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blue</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Polyommatus</a:t>
            </a:r>
            <a: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31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icarus</a:t>
            </a:r>
            <a: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 </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to medium-sized</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are a lilac-blue with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narrow</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black margins</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F</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emales </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are blue or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brown</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Orange </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crescent-shaped marking</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62</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2170" y="1130858"/>
            <a:ext cx="6259830" cy="4006291"/>
          </a:xfrm>
          <a:prstGeom prst="rect">
            <a:avLst/>
          </a:prstGeom>
        </p:spPr>
      </p:pic>
      <p:sp>
        <p:nvSpPr>
          <p:cNvPr id="8" name="TextBox 7"/>
          <p:cNvSpPr txBox="1"/>
          <p:nvPr/>
        </p:nvSpPr>
        <p:spPr>
          <a:xfrm>
            <a:off x="8236909" y="5137149"/>
            <a:ext cx="39550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Creative Commons)</a:t>
            </a:r>
            <a:endParaRPr lang="en-US" sz="1100" dirty="0">
              <a:solidFill>
                <a:srgbClr val="003300"/>
              </a:solidFill>
            </a:endParaRPr>
          </a:p>
        </p:txBody>
      </p:sp>
    </p:spTree>
    <p:extLst>
      <p:ext uri="{BB962C8B-B14F-4D97-AF65-F5344CB8AC3E}">
        <p14:creationId xmlns:p14="http://schemas.microsoft.com/office/powerpoint/2010/main" val="32909050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Chapman's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blue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Polyommatus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thersites</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gravesi</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Looks like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the common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blue but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are a brighter violet-blue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and lack spots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on the forewing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undersides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394460" y="5932170"/>
            <a:ext cx="5249058" cy="925830"/>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63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5060" y="1059589"/>
            <a:ext cx="5996940" cy="3995462"/>
          </a:xfrm>
          <a:prstGeom prst="rect">
            <a:avLst/>
          </a:prstGeom>
        </p:spPr>
      </p:pic>
      <p:sp>
        <p:nvSpPr>
          <p:cNvPr id="8" name="TextBox 7"/>
          <p:cNvSpPr txBox="1"/>
          <p:nvPr/>
        </p:nvSpPr>
        <p:spPr>
          <a:xfrm>
            <a:off x="8316919" y="5055051"/>
            <a:ext cx="39550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Creative Commons)</a:t>
            </a:r>
            <a:endParaRPr lang="en-US" sz="1100" dirty="0">
              <a:solidFill>
                <a:srgbClr val="003300"/>
              </a:solidFill>
            </a:endParaRPr>
          </a:p>
        </p:txBody>
      </p:sp>
    </p:spTree>
    <p:extLst>
      <p:ext uri="{BB962C8B-B14F-4D97-AF65-F5344CB8AC3E}">
        <p14:creationId xmlns:p14="http://schemas.microsoft.com/office/powerpoint/2010/main" val="20407036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err="1">
                <a:solidFill>
                  <a:srgbClr val="003300"/>
                </a:solidFill>
                <a:latin typeface="Segoe UI" panose="020B0502040204020203" pitchFamily="34" charset="0"/>
                <a:ea typeface="Segoe UI" panose="020B0502040204020203" pitchFamily="34" charset="0"/>
                <a:cs typeface="Segoe UI" panose="020B0502040204020203" pitchFamily="34" charset="0"/>
              </a:rPr>
              <a:t>Mazarine</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blue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Polyommatus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semiargus</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semiargus</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Females larger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and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brown</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a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deep violet-blue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White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wing fringes</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383030" y="6286500"/>
            <a:ext cx="5260488" cy="571500"/>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64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6974" y="1008245"/>
            <a:ext cx="5795025" cy="3860935"/>
          </a:xfrm>
          <a:prstGeom prst="rect">
            <a:avLst/>
          </a:prstGeom>
        </p:spPr>
      </p:pic>
      <p:sp>
        <p:nvSpPr>
          <p:cNvPr id="8" name="TextBox 7"/>
          <p:cNvSpPr txBox="1"/>
          <p:nvPr/>
        </p:nvSpPr>
        <p:spPr>
          <a:xfrm>
            <a:off x="8316919" y="4869180"/>
            <a:ext cx="39550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Creative Commons)</a:t>
            </a:r>
            <a:endParaRPr lang="en-US" sz="1100" dirty="0">
              <a:solidFill>
                <a:srgbClr val="003300"/>
              </a:solidFill>
            </a:endParaRPr>
          </a:p>
        </p:txBody>
      </p:sp>
    </p:spTree>
    <p:extLst>
      <p:ext uri="{BB962C8B-B14F-4D97-AF65-F5344CB8AC3E}">
        <p14:creationId xmlns:p14="http://schemas.microsoft.com/office/powerpoint/2010/main" val="37300770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Eastern </a:t>
            </a:r>
            <a:r>
              <a:rPr lang="en-US" sz="2800" b="1" dirty="0" err="1">
                <a:solidFill>
                  <a:srgbClr val="003300"/>
                </a:solidFill>
                <a:latin typeface="Segoe UI" panose="020B0502040204020203" pitchFamily="34" charset="0"/>
                <a:ea typeface="Segoe UI" panose="020B0502040204020203" pitchFamily="34" charset="0"/>
                <a:cs typeface="Segoe UI" panose="020B0502040204020203" pitchFamily="34" charset="0"/>
              </a:rPr>
              <a:t>mazarine</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blue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Polyommatus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bellis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antiochena</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to medium-sized</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Looks like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the </a:t>
            </a:r>
            <a:r>
              <a:rPr lang="en-US" sz="2800" b="1" dirty="0" err="1">
                <a:solidFill>
                  <a:srgbClr val="003300"/>
                </a:solidFill>
                <a:latin typeface="Segoe UI" panose="020B0502040204020203" pitchFamily="34" charset="0"/>
                <a:ea typeface="Segoe UI" panose="020B0502040204020203" pitchFamily="34" charset="0"/>
                <a:cs typeface="Segoe UI" panose="020B0502040204020203" pitchFamily="34" charset="0"/>
              </a:rPr>
              <a:t>mazarine</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blue but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larger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 lighter blue</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65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0451" y="1012669"/>
            <a:ext cx="6061549" cy="4219314"/>
          </a:xfrm>
          <a:prstGeom prst="rect">
            <a:avLst/>
          </a:prstGeom>
        </p:spPr>
      </p:pic>
      <p:sp>
        <p:nvSpPr>
          <p:cNvPr id="8" name="TextBox 7"/>
          <p:cNvSpPr txBox="1"/>
          <p:nvPr/>
        </p:nvSpPr>
        <p:spPr>
          <a:xfrm>
            <a:off x="8648700" y="5246922"/>
            <a:ext cx="362331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205634881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Amanda's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blue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Polyommatus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amandus</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brenda</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to medium-sized</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a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glossy sky or silvery-blue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with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darker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margins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F</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emales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can be blue or brown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with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 greenish-blue sheen</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66</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9360" y="1095721"/>
            <a:ext cx="5882640" cy="4081082"/>
          </a:xfrm>
          <a:prstGeom prst="rect">
            <a:avLst/>
          </a:prstGeom>
        </p:spPr>
      </p:pic>
      <p:sp>
        <p:nvSpPr>
          <p:cNvPr id="8" name="TextBox 7"/>
          <p:cNvSpPr txBox="1"/>
          <p:nvPr/>
        </p:nvSpPr>
        <p:spPr>
          <a:xfrm>
            <a:off x="8648700" y="5176803"/>
            <a:ext cx="362331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264562734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Lebanese Adonis blue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Polyommatus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syriacus</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syriacus</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 sky blue with violet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patches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F</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emales brown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with orange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crescent-shaped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markings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67</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790" y="1075908"/>
            <a:ext cx="5871210" cy="4168559"/>
          </a:xfrm>
          <a:prstGeom prst="rect">
            <a:avLst/>
          </a:prstGeom>
        </p:spPr>
      </p:pic>
      <p:sp>
        <p:nvSpPr>
          <p:cNvPr id="8" name="TextBox 7"/>
          <p:cNvSpPr txBox="1"/>
          <p:nvPr/>
        </p:nvSpPr>
        <p:spPr>
          <a:xfrm>
            <a:off x="8648700" y="5244467"/>
            <a:ext cx="362331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28323427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Poseidon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blue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Polyommatus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poseidon</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mesopotamica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a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pale silvery-blue with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white fringes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W</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hite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streak on the undersides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994410" y="5772150"/>
            <a:ext cx="5649108" cy="1085850"/>
          </a:xfrm>
        </p:spPr>
        <p:txBody>
          <a:bodyPr>
            <a:normAutofit/>
          </a:bodyPr>
          <a:lstStyle/>
          <a:p>
            <a:endParaRPr lang="en-US" dirty="0"/>
          </a:p>
        </p:txBody>
      </p:sp>
      <p:sp>
        <p:nvSpPr>
          <p:cNvPr id="4" name="Footer Placeholder 3"/>
          <p:cNvSpPr>
            <a:spLocks noGrp="1"/>
          </p:cNvSpPr>
          <p:nvPr>
            <p:ph type="ftr" sz="quarter" idx="11"/>
          </p:nvPr>
        </p:nvSpPr>
        <p:spPr/>
        <p:txBody>
          <a:bodyPr/>
          <a:lstStyle/>
          <a:p>
            <a:r>
              <a:rPr lang="en-US" dirty="0" smtClean="0"/>
              <a:t>BUTTERFLIES OF LEBANON, </a:t>
            </a:r>
            <a:r>
              <a:rPr lang="en-US" dirty="0" err="1" smtClean="0"/>
              <a:t>Husein</a:t>
            </a:r>
            <a:r>
              <a:rPr lang="en-US" dirty="0" smtClean="0"/>
              <a:t> </a:t>
            </a:r>
            <a:r>
              <a:rPr lang="en-US" dirty="0" err="1" smtClean="0"/>
              <a:t>Zorkot</a:t>
            </a:r>
            <a:r>
              <a:rPr lang="en-US" dirty="0" smtClean="0"/>
              <a: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68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6461" y="1150521"/>
            <a:ext cx="6225540" cy="4197076"/>
          </a:xfrm>
          <a:prstGeom prst="rect">
            <a:avLst/>
          </a:prstGeom>
        </p:spPr>
      </p:pic>
      <p:sp>
        <p:nvSpPr>
          <p:cNvPr id="8" name="TextBox 7"/>
          <p:cNvSpPr txBox="1"/>
          <p:nvPr/>
        </p:nvSpPr>
        <p:spPr>
          <a:xfrm>
            <a:off x="8660130" y="5347597"/>
            <a:ext cx="362331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5141773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err="1">
                <a:solidFill>
                  <a:srgbClr val="003300"/>
                </a:solidFill>
                <a:latin typeface="Segoe UI" panose="020B0502040204020203" pitchFamily="34" charset="0"/>
                <a:ea typeface="Segoe UI" panose="020B0502040204020203" pitchFamily="34" charset="0"/>
                <a:cs typeface="Segoe UI" panose="020B0502040204020203" pitchFamily="34" charset="0"/>
              </a:rPr>
              <a:t>Zerny's</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anomalous blue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Polyommatus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alcestis</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alcestis</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are dark brown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W</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hite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streak on the underside</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69</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790" y="1156715"/>
            <a:ext cx="5871210" cy="3953281"/>
          </a:xfrm>
          <a:prstGeom prst="rect">
            <a:avLst/>
          </a:prstGeom>
        </p:spPr>
      </p:pic>
      <p:sp>
        <p:nvSpPr>
          <p:cNvPr id="8" name="TextBox 7"/>
          <p:cNvSpPr txBox="1"/>
          <p:nvPr/>
        </p:nvSpPr>
        <p:spPr>
          <a:xfrm>
            <a:off x="8660130" y="5109996"/>
            <a:ext cx="362331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24390385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rmAutofit fontScale="90000"/>
          </a:bodyPr>
          <a:lstStyle/>
          <a:p>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False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Apollo</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Archon </a:t>
            </a:r>
            <a:r>
              <a:rPr lang="en-US" sz="31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apollinus</a:t>
            </a:r>
            <a:r>
              <a:rPr lang="en-US" sz="31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31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bellargus</a:t>
            </a:r>
            <a: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i="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Medium-sized</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Grey semitransparent forewings</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White hindwings</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Not tailed</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i="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40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40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40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7</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986" y="1297615"/>
            <a:ext cx="5678014" cy="3823025"/>
          </a:xfrm>
          <a:prstGeom prst="rect">
            <a:avLst/>
          </a:prstGeom>
        </p:spPr>
      </p:pic>
      <p:sp>
        <p:nvSpPr>
          <p:cNvPr id="8" name="TextBox 7"/>
          <p:cNvSpPr txBox="1"/>
          <p:nvPr/>
        </p:nvSpPr>
        <p:spPr>
          <a:xfrm>
            <a:off x="8652510" y="5141746"/>
            <a:ext cx="362331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26888300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err="1">
                <a:solidFill>
                  <a:srgbClr val="003300"/>
                </a:solidFill>
                <a:latin typeface="Segoe UI" panose="020B0502040204020203" pitchFamily="34" charset="0"/>
                <a:ea typeface="Segoe UI" panose="020B0502040204020203" pitchFamily="34" charset="0"/>
                <a:cs typeface="Segoe UI" panose="020B0502040204020203" pitchFamily="34" charset="0"/>
              </a:rPr>
              <a:t>Meleager's</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blue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Polyommatus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daphnis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to medium-sized</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calloped hindwings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ales a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shiny blue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Females variable</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70</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3730" y="741391"/>
            <a:ext cx="5208270" cy="5208270"/>
          </a:xfrm>
          <a:prstGeom prst="rect">
            <a:avLst/>
          </a:prstGeom>
        </p:spPr>
      </p:pic>
      <p:sp>
        <p:nvSpPr>
          <p:cNvPr id="8" name="TextBox 7"/>
          <p:cNvSpPr txBox="1"/>
          <p:nvPr/>
        </p:nvSpPr>
        <p:spPr>
          <a:xfrm>
            <a:off x="8728710" y="5934482"/>
            <a:ext cx="3623310" cy="261610"/>
          </a:xfrm>
          <a:prstGeom prst="rect">
            <a:avLst/>
          </a:prstGeom>
          <a:noFill/>
        </p:spPr>
        <p:txBody>
          <a:bodyPr wrap="square" rtlCol="0">
            <a:spAutoFit/>
          </a:bodyPr>
          <a:lstStyle/>
          <a:p>
            <a:r>
              <a:rPr lang="en-US" sz="1100" dirty="0">
                <a:solidFill>
                  <a:srgbClr val="003300"/>
                </a:solidFill>
              </a:rPr>
              <a:t>Attribute: </a:t>
            </a:r>
            <a:r>
              <a:rPr lang="en-US" sz="1100" dirty="0" err="1" smtClean="0">
                <a:solidFill>
                  <a:srgbClr val="003300"/>
                </a:solidFill>
              </a:rPr>
              <a:t>AnneSorbes</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362923114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Grass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jewel</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Chilades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trochylus</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trochylus</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Tiny</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and females both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brown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Large orange markings</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Flight slow</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halting, and very close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to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the ground</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605790" y="6000750"/>
            <a:ext cx="6037728" cy="857250"/>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71</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3640" y="982979"/>
            <a:ext cx="5928360" cy="4223957"/>
          </a:xfrm>
          <a:prstGeom prst="rect">
            <a:avLst/>
          </a:prstGeom>
        </p:spPr>
      </p:pic>
      <p:sp>
        <p:nvSpPr>
          <p:cNvPr id="8" name="TextBox 7"/>
          <p:cNvSpPr txBox="1"/>
          <p:nvPr/>
        </p:nvSpPr>
        <p:spPr>
          <a:xfrm>
            <a:off x="8660130" y="5206936"/>
            <a:ext cx="362331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248297140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 desert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blue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Chilades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galba</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galba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Tiny</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Looks like the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grass jewel but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larger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ales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blue with reduced orange markings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72</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530" y="1075909"/>
            <a:ext cx="5665470" cy="4022484"/>
          </a:xfrm>
          <a:prstGeom prst="rect">
            <a:avLst/>
          </a:prstGeom>
        </p:spPr>
      </p:pic>
      <p:sp>
        <p:nvSpPr>
          <p:cNvPr id="8" name="TextBox 7"/>
          <p:cNvSpPr txBox="1"/>
          <p:nvPr/>
        </p:nvSpPr>
        <p:spPr>
          <a:xfrm>
            <a:off x="8660130" y="5098393"/>
            <a:ext cx="362331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355048901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copper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Lycaena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phlaeas</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timeus</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a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distinct golden-orange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or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shiny tin-coppery </a:t>
            </a:r>
            <a:r>
              <a:rPr lang="en-US" sz="2800" b="1" dirty="0" err="1">
                <a:solidFill>
                  <a:srgbClr val="003300"/>
                </a:solidFill>
                <a:latin typeface="Segoe UI" panose="020B0502040204020203" pitchFamily="34" charset="0"/>
                <a:ea typeface="Segoe UI" panose="020B0502040204020203" pitchFamily="34" charset="0"/>
                <a:cs typeface="Segoe UI" panose="020B0502040204020203" pitchFamily="34" charset="0"/>
              </a:rPr>
              <a:t>colour</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Dark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brown margins and many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black dots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Short tails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73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0708" y="1200309"/>
            <a:ext cx="6051292" cy="4031673"/>
          </a:xfrm>
          <a:prstGeom prst="rect">
            <a:avLst/>
          </a:prstGeom>
        </p:spPr>
      </p:pic>
      <p:sp>
        <p:nvSpPr>
          <p:cNvPr id="8" name="TextBox 7"/>
          <p:cNvSpPr txBox="1"/>
          <p:nvPr/>
        </p:nvSpPr>
        <p:spPr>
          <a:xfrm>
            <a:off x="8316919" y="5231982"/>
            <a:ext cx="39550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Creative Commons)</a:t>
            </a:r>
            <a:endParaRPr lang="en-US" sz="1100" dirty="0">
              <a:solidFill>
                <a:srgbClr val="003300"/>
              </a:solidFill>
            </a:endParaRPr>
          </a:p>
        </p:txBody>
      </p:sp>
    </p:spTree>
    <p:extLst>
      <p:ext uri="{BB962C8B-B14F-4D97-AF65-F5344CB8AC3E}">
        <p14:creationId xmlns:p14="http://schemas.microsoft.com/office/powerpoint/2010/main" val="5975377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sv-SE"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Golden </a:t>
            </a:r>
            <a:r>
              <a:rPr lang="sv-SE"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copper</a:t>
            </a:r>
            <a:br>
              <a:rPr lang="sv-SE"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sv-SE"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sv-SE"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sv-SE"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Lycaena </a:t>
            </a:r>
            <a:r>
              <a:rPr lang="sv-SE"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ochimus </a:t>
            </a:r>
            <a:r>
              <a:rPr lang="sv-SE"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ochimus</a:t>
            </a:r>
            <a:r>
              <a:rPr lang="sv-SE"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sv-SE"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sv-SE"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sv-SE"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sv-SE"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sv-SE"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 shiny golden-copper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F</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emales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 deeper </a:t>
            </a:r>
            <a:r>
              <a:rPr lang="en-US" sz="2800" b="1" dirty="0" err="1">
                <a:solidFill>
                  <a:srgbClr val="003300"/>
                </a:solidFill>
                <a:latin typeface="Segoe UI" panose="020B0502040204020203" pitchFamily="34" charset="0"/>
                <a:ea typeface="Segoe UI" panose="020B0502040204020203" pitchFamily="34" charset="0"/>
                <a:cs typeface="Segoe UI" panose="020B0502040204020203" pitchFamily="34" charset="0"/>
              </a:rPr>
              <a:t>colour</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with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many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black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markings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Short tails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74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8845" y="1028665"/>
            <a:ext cx="5843155" cy="4375062"/>
          </a:xfrm>
          <a:prstGeom prst="rect">
            <a:avLst/>
          </a:prstGeom>
        </p:spPr>
      </p:pic>
      <p:sp>
        <p:nvSpPr>
          <p:cNvPr id="8" name="TextBox 7"/>
          <p:cNvSpPr txBox="1"/>
          <p:nvPr/>
        </p:nvSpPr>
        <p:spPr>
          <a:xfrm>
            <a:off x="8649739" y="5403727"/>
            <a:ext cx="362331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394849884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Fiery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copper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Lycaena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thetis</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zahaltensis</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a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bright copper-red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F</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emales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have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black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markings and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longer tails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Yellowish undersides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Short tails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381990" y="6286500"/>
            <a:ext cx="5261527" cy="571500"/>
          </a:xfrm>
        </p:spPr>
        <p:txBody>
          <a:bodyPr>
            <a:normAutofit/>
          </a:bodyPr>
          <a:lstStyle/>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75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373" y="1007917"/>
            <a:ext cx="5988627" cy="4288284"/>
          </a:xfrm>
          <a:prstGeom prst="rect">
            <a:avLst/>
          </a:prstGeom>
        </p:spPr>
      </p:pic>
      <p:sp>
        <p:nvSpPr>
          <p:cNvPr id="8" name="TextBox 7"/>
          <p:cNvSpPr txBox="1"/>
          <p:nvPr/>
        </p:nvSpPr>
        <p:spPr>
          <a:xfrm>
            <a:off x="8649740" y="5296201"/>
            <a:ext cx="362331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330659654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rmAutofit fontScale="90000"/>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Lesser fiery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copper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Lycaena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thersamon</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omphale</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copper-orange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and lack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markings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on the forewings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Females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have many black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dots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Short tails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76</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9464" y="993093"/>
            <a:ext cx="6092536" cy="4175616"/>
          </a:xfrm>
          <a:prstGeom prst="rect">
            <a:avLst/>
          </a:prstGeom>
        </p:spPr>
      </p:pic>
      <p:sp>
        <p:nvSpPr>
          <p:cNvPr id="8" name="TextBox 7"/>
          <p:cNvSpPr txBox="1"/>
          <p:nvPr/>
        </p:nvSpPr>
        <p:spPr>
          <a:xfrm>
            <a:off x="8670521" y="5168709"/>
            <a:ext cx="362331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76697811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Sooty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copper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Lycaena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tityrus</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distinctly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dark brown to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black</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F</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emales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are coppery and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brown</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Short tails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77</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1027" y="969126"/>
            <a:ext cx="6050973" cy="4008770"/>
          </a:xfrm>
          <a:prstGeom prst="rect">
            <a:avLst/>
          </a:prstGeom>
        </p:spPr>
      </p:pic>
      <p:sp>
        <p:nvSpPr>
          <p:cNvPr id="8" name="TextBox 7"/>
          <p:cNvSpPr txBox="1"/>
          <p:nvPr/>
        </p:nvSpPr>
        <p:spPr>
          <a:xfrm>
            <a:off x="8427027" y="4977896"/>
            <a:ext cx="3846022"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Gilles San Martin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65594711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Turkish vernal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copper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Tomares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nogelii</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aurantiaca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Dark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blackish-brown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wings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O</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range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patches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868680" y="5669280"/>
            <a:ext cx="5774838" cy="1188720"/>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78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4910" y="1046288"/>
            <a:ext cx="5717090" cy="3909060"/>
          </a:xfrm>
          <a:prstGeom prst="rect">
            <a:avLst/>
          </a:prstGeom>
        </p:spPr>
      </p:pic>
      <p:sp>
        <p:nvSpPr>
          <p:cNvPr id="8" name="TextBox 7"/>
          <p:cNvSpPr txBox="1"/>
          <p:nvPr/>
        </p:nvSpPr>
        <p:spPr>
          <a:xfrm>
            <a:off x="8660130" y="4955348"/>
            <a:ext cx="362331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131896681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rmAutofit fontScale="90000"/>
          </a:bodyPr>
          <a:lstStyle/>
          <a:p>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Syrian vernal copper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Tomares</a:t>
            </a:r>
            <a: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31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nesimachus</a:t>
            </a:r>
            <a:r>
              <a:rPr lang="en-US" sz="31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31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nesimachus</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Looks like the </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Turkish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vernal copper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but </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with more orange on its wings</a:t>
            </a:r>
            <a:r>
              <a:rPr lang="en-US" sz="40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40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40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40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40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40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40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flipV="1">
            <a:off x="1588770" y="6858000"/>
            <a:ext cx="5054748" cy="45719"/>
          </a:xfrm>
        </p:spPr>
        <p:txBody>
          <a:bodyPr>
            <a:normAutofit fontScale="25000" lnSpcReduction="20000"/>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79</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8589" y="1121878"/>
            <a:ext cx="5613411" cy="3964472"/>
          </a:xfrm>
          <a:prstGeom prst="rect">
            <a:avLst/>
          </a:prstGeom>
        </p:spPr>
      </p:pic>
      <p:sp>
        <p:nvSpPr>
          <p:cNvPr id="8" name="TextBox 7"/>
          <p:cNvSpPr txBox="1"/>
          <p:nvPr/>
        </p:nvSpPr>
        <p:spPr>
          <a:xfrm>
            <a:off x="8660130" y="5086350"/>
            <a:ext cx="362331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40077627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Little false Apollo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Archon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apollinaris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Medium-sized but smaller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than the false Apollo</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Grey semitransparent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forewings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Darker forewing markings</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White hindwings</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Not tailed</a:t>
            </a:r>
            <a:endPar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0320" y="1252733"/>
            <a:ext cx="5821680" cy="3864949"/>
          </a:xfrm>
          <a:prstGeom prst="rect">
            <a:avLst/>
          </a:prstGeom>
        </p:spPr>
      </p:pic>
      <p:sp>
        <p:nvSpPr>
          <p:cNvPr id="8" name="TextBox 7"/>
          <p:cNvSpPr txBox="1"/>
          <p:nvPr/>
        </p:nvSpPr>
        <p:spPr>
          <a:xfrm>
            <a:off x="8275320" y="5117682"/>
            <a:ext cx="391668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Frederic  </a:t>
            </a:r>
            <a:r>
              <a:rPr lang="en-US" sz="1100" dirty="0" err="1" smtClean="0">
                <a:solidFill>
                  <a:srgbClr val="003300"/>
                </a:solidFill>
              </a:rPr>
              <a:t>Carbonell</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362135252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Plain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tiger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Danaus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chrysippus</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chrysippus</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Large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C</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onspicuous</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Orange</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black, and white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wings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White and black dots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039090" y="5715000"/>
            <a:ext cx="5604427" cy="1143000"/>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80</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5164" y="979748"/>
            <a:ext cx="6206836" cy="4422544"/>
          </a:xfrm>
          <a:prstGeom prst="rect">
            <a:avLst/>
          </a:prstGeom>
        </p:spPr>
      </p:pic>
      <p:sp>
        <p:nvSpPr>
          <p:cNvPr id="8" name="TextBox 7"/>
          <p:cNvSpPr txBox="1"/>
          <p:nvPr/>
        </p:nvSpPr>
        <p:spPr>
          <a:xfrm>
            <a:off x="8770465" y="5402292"/>
            <a:ext cx="354969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Jeevan Jose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376725721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sv-SE"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False plain </a:t>
            </a:r>
            <a:r>
              <a:rPr lang="sv-SE"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tiger</a:t>
            </a:r>
            <a:br>
              <a:rPr lang="sv-SE"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sv-SE"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sv-SE"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sv-SE"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Hypolimnas </a:t>
            </a:r>
            <a:r>
              <a:rPr lang="sv-SE"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misippus </a:t>
            </a:r>
            <a:r>
              <a:rPr lang="sv-SE"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misippus</a:t>
            </a:r>
            <a:br>
              <a:rPr lang="sv-SE"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sv-SE"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sv-SE"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sv-SE"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Large</a:t>
            </a:r>
            <a:br>
              <a:rPr lang="sv-SE"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Females larger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and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look like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the plain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tiger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ales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are brownish-black and white</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641764" y="6096000"/>
            <a:ext cx="5001754" cy="762000"/>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81</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3573" y="464279"/>
            <a:ext cx="4388427" cy="271533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0771" y="3437848"/>
            <a:ext cx="4401229" cy="2954325"/>
          </a:xfrm>
          <a:prstGeom prst="rect">
            <a:avLst/>
          </a:prstGeom>
        </p:spPr>
      </p:pic>
      <p:sp>
        <p:nvSpPr>
          <p:cNvPr id="9" name="TextBox 8"/>
          <p:cNvSpPr txBox="1"/>
          <p:nvPr/>
        </p:nvSpPr>
        <p:spPr>
          <a:xfrm>
            <a:off x="9154391" y="265432"/>
            <a:ext cx="3165764" cy="261610"/>
          </a:xfrm>
          <a:prstGeom prst="rect">
            <a:avLst/>
          </a:prstGeom>
          <a:noFill/>
        </p:spPr>
        <p:txBody>
          <a:bodyPr wrap="square" rtlCol="0">
            <a:spAutoFit/>
          </a:bodyPr>
          <a:lstStyle/>
          <a:p>
            <a:r>
              <a:rPr lang="en-US" sz="1100" dirty="0">
                <a:solidFill>
                  <a:srgbClr val="003300"/>
                </a:solidFill>
              </a:rPr>
              <a:t>Attribute: </a:t>
            </a:r>
            <a:r>
              <a:rPr lang="en-US" sz="1100" dirty="0" err="1" smtClean="0">
                <a:solidFill>
                  <a:srgbClr val="003300"/>
                </a:solidFill>
              </a:rPr>
              <a:t>Uajith</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
        <p:nvSpPr>
          <p:cNvPr id="11" name="TextBox 10"/>
          <p:cNvSpPr txBox="1"/>
          <p:nvPr/>
        </p:nvSpPr>
        <p:spPr>
          <a:xfrm>
            <a:off x="9081655" y="3164723"/>
            <a:ext cx="3286991" cy="261610"/>
          </a:xfrm>
          <a:prstGeom prst="rect">
            <a:avLst/>
          </a:prstGeom>
          <a:noFill/>
        </p:spPr>
        <p:txBody>
          <a:bodyPr wrap="square" rtlCol="0">
            <a:spAutoFit/>
          </a:bodyPr>
          <a:lstStyle/>
          <a:p>
            <a:r>
              <a:rPr lang="en-US" sz="1100" dirty="0">
                <a:solidFill>
                  <a:srgbClr val="003300"/>
                </a:solidFill>
              </a:rPr>
              <a:t>Attribute: </a:t>
            </a:r>
            <a:r>
              <a:rPr lang="en-US" sz="1100" dirty="0" err="1">
                <a:solidFill>
                  <a:srgbClr val="003300"/>
                </a:solidFill>
              </a:rPr>
              <a:t>A</a:t>
            </a:r>
            <a:r>
              <a:rPr lang="en-US" sz="1100" dirty="0" err="1" smtClean="0">
                <a:solidFill>
                  <a:srgbClr val="003300"/>
                </a:solidFill>
              </a:rPr>
              <a:t>jith</a:t>
            </a:r>
            <a:r>
              <a:rPr lang="en-US" sz="1100" dirty="0" smtClean="0">
                <a:solidFill>
                  <a:srgbClr val="003300"/>
                </a:solidFill>
              </a:rPr>
              <a:t> U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124646121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Southern white admiral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Limenitis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reducta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Large</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Brownish-black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and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white</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with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metallic blue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sheen</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Orange-red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on the undersides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82</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2729" y="1143000"/>
            <a:ext cx="6129272" cy="4083627"/>
          </a:xfrm>
          <a:prstGeom prst="rect">
            <a:avLst/>
          </a:prstGeom>
        </p:spPr>
      </p:pic>
      <p:sp>
        <p:nvSpPr>
          <p:cNvPr id="8" name="TextBox 7"/>
          <p:cNvSpPr txBox="1"/>
          <p:nvPr/>
        </p:nvSpPr>
        <p:spPr>
          <a:xfrm>
            <a:off x="8316919" y="5231982"/>
            <a:ext cx="39550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Creative Commons)</a:t>
            </a:r>
            <a:endParaRPr lang="en-US" sz="1100" dirty="0">
              <a:solidFill>
                <a:srgbClr val="003300"/>
              </a:solidFill>
            </a:endParaRPr>
          </a:p>
        </p:txBody>
      </p:sp>
    </p:spTree>
    <p:extLst>
      <p:ext uri="{BB962C8B-B14F-4D97-AF65-F5344CB8AC3E}">
        <p14:creationId xmlns:p14="http://schemas.microsoft.com/office/powerpoint/2010/main" val="53654744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rmAutofit fontScale="90000"/>
          </a:bodyPr>
          <a:lstStyle/>
          <a:p>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Yellow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pansy</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Junonia</a:t>
            </a:r>
            <a: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31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hierta</a:t>
            </a:r>
            <a:r>
              <a:rPr lang="en-US" sz="31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31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cebrene</a:t>
            </a:r>
            <a: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Medium-sized to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large</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Bright </a:t>
            </a:r>
            <a:r>
              <a:rPr lang="en-US" sz="3100" b="1" dirty="0">
                <a:solidFill>
                  <a:srgbClr val="003300"/>
                </a:solidFill>
                <a:latin typeface="Segoe UI" panose="020B0502040204020203" pitchFamily="34" charset="0"/>
                <a:ea typeface="Segoe UI" panose="020B0502040204020203" pitchFamily="34" charset="0"/>
                <a:cs typeface="Segoe UI" panose="020B0502040204020203" pitchFamily="34" charset="0"/>
              </a:rPr>
              <a:t>yellow, brownish-black, </a:t>
            </a: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and blue wings</a:t>
            </a:r>
            <a:br>
              <a:rPr lang="en-US" sz="31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40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40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40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83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8064" y="1205345"/>
            <a:ext cx="5863936" cy="3906848"/>
          </a:xfrm>
          <a:prstGeom prst="rect">
            <a:avLst/>
          </a:prstGeom>
        </p:spPr>
      </p:pic>
      <p:sp>
        <p:nvSpPr>
          <p:cNvPr id="8" name="TextBox 7"/>
          <p:cNvSpPr txBox="1"/>
          <p:nvPr/>
        </p:nvSpPr>
        <p:spPr>
          <a:xfrm>
            <a:off x="8316919" y="5112193"/>
            <a:ext cx="39550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Creative Commons)</a:t>
            </a:r>
            <a:endParaRPr lang="en-US" sz="1100" dirty="0">
              <a:solidFill>
                <a:srgbClr val="003300"/>
              </a:solidFill>
            </a:endParaRPr>
          </a:p>
        </p:txBody>
      </p:sp>
    </p:spTree>
    <p:extLst>
      <p:ext uri="{BB962C8B-B14F-4D97-AF65-F5344CB8AC3E}">
        <p14:creationId xmlns:p14="http://schemas.microsoft.com/office/powerpoint/2010/main" val="155865521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fr-FR"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Large </a:t>
            </a:r>
            <a:r>
              <a:rPr lang="fr-FR" sz="2800" b="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tortoiseshell</a:t>
            </a:r>
            <a:r>
              <a:rPr lang="fr-FR"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fr-FR"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fr-FR"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fr-FR"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fr-FR"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Nymphalis</a:t>
            </a:r>
            <a:r>
              <a:rPr lang="fr-FR"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fr-FR"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polychloros</a:t>
            </a:r>
            <a:r>
              <a:rPr lang="fr-FR"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fr-FR"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polychloros</a:t>
            </a:r>
            <a:r>
              <a:rPr lang="fr-FR"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fr-FR"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fr-FR"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fr-FR"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fr-FR"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Large</a:t>
            </a:r>
            <a:br>
              <a:rPr lang="fr-FR"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Dark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orange with darker borders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Many black</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yellow, and blue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crescent-shaped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markings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602672" y="5725391"/>
            <a:ext cx="6040845" cy="1132609"/>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84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976" y="1027528"/>
            <a:ext cx="5797024" cy="4362261"/>
          </a:xfrm>
          <a:prstGeom prst="rect">
            <a:avLst/>
          </a:prstGeom>
        </p:spPr>
      </p:pic>
      <p:sp>
        <p:nvSpPr>
          <p:cNvPr id="8" name="TextBox 7"/>
          <p:cNvSpPr txBox="1"/>
          <p:nvPr/>
        </p:nvSpPr>
        <p:spPr>
          <a:xfrm>
            <a:off x="8724208" y="5389789"/>
            <a:ext cx="365379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Hectonichus (Wikipedia Creative Commons)</a:t>
            </a:r>
            <a:endParaRPr lang="en-US" sz="1100" dirty="0">
              <a:solidFill>
                <a:srgbClr val="003300"/>
              </a:solidFill>
            </a:endParaRPr>
          </a:p>
        </p:txBody>
      </p:sp>
    </p:spTree>
    <p:extLst>
      <p:ext uri="{BB962C8B-B14F-4D97-AF65-F5344CB8AC3E}">
        <p14:creationId xmlns:p14="http://schemas.microsoft.com/office/powerpoint/2010/main" val="149562338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8" y="1458538"/>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tortoiseshell</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Aglais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urticae</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turcica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Medium-sized to large</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Looks like the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large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tortoiseshell</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but more reddish-orange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lack markings on hindwings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602672" y="5694218"/>
            <a:ext cx="6040845" cy="1163782"/>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85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0636" y="1060149"/>
            <a:ext cx="6061364" cy="4040909"/>
          </a:xfrm>
          <a:prstGeom prst="rect">
            <a:avLst/>
          </a:prstGeom>
        </p:spPr>
      </p:pic>
      <p:sp>
        <p:nvSpPr>
          <p:cNvPr id="8" name="TextBox 7"/>
          <p:cNvSpPr txBox="1"/>
          <p:nvPr/>
        </p:nvSpPr>
        <p:spPr>
          <a:xfrm>
            <a:off x="8302336" y="5136028"/>
            <a:ext cx="4138007" cy="261610"/>
          </a:xfrm>
          <a:prstGeom prst="rect">
            <a:avLst/>
          </a:prstGeom>
          <a:noFill/>
        </p:spPr>
        <p:txBody>
          <a:bodyPr wrap="square" rtlCol="0">
            <a:spAutoFit/>
          </a:bodyPr>
          <a:lstStyle/>
          <a:p>
            <a:r>
              <a:rPr lang="en-US" sz="1100" dirty="0">
                <a:solidFill>
                  <a:srgbClr val="003300"/>
                </a:solidFill>
              </a:rPr>
              <a:t>Attribute: </a:t>
            </a:r>
            <a:r>
              <a:rPr lang="en-US" sz="1100" dirty="0" err="1">
                <a:solidFill>
                  <a:srgbClr val="003300"/>
                </a:solidFill>
              </a:rPr>
              <a:t>Bohringer</a:t>
            </a:r>
            <a:r>
              <a:rPr lang="en-US" sz="1100" dirty="0">
                <a:solidFill>
                  <a:srgbClr val="003300"/>
                </a:solidFill>
              </a:rPr>
              <a:t> Friedrich </a:t>
            </a:r>
            <a:r>
              <a:rPr lang="en-US" sz="1100" dirty="0" smtClean="0">
                <a:solidFill>
                  <a:srgbClr val="003300"/>
                </a:solidFill>
              </a:rPr>
              <a:t>(Wikipedia Creative Commons)</a:t>
            </a:r>
            <a:endParaRPr lang="en-US" sz="1100" dirty="0">
              <a:solidFill>
                <a:srgbClr val="003300"/>
              </a:solidFill>
            </a:endParaRPr>
          </a:p>
        </p:txBody>
      </p:sp>
    </p:spTree>
    <p:extLst>
      <p:ext uri="{BB962C8B-B14F-4D97-AF65-F5344CB8AC3E}">
        <p14:creationId xmlns:p14="http://schemas.microsoft.com/office/powerpoint/2010/main" val="118483189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Red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admiral</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Vanessa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atalanta</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atalanta</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Large</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Unmistakable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black, red, and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white</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Flight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is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high and purposeful</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685800" y="5933209"/>
            <a:ext cx="5957718" cy="924791"/>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86</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9627" y="969945"/>
            <a:ext cx="5822373" cy="4366780"/>
          </a:xfrm>
          <a:prstGeom prst="rect">
            <a:avLst/>
          </a:prstGeom>
        </p:spPr>
      </p:pic>
      <p:sp>
        <p:nvSpPr>
          <p:cNvPr id="8" name="TextBox 7"/>
          <p:cNvSpPr txBox="1"/>
          <p:nvPr/>
        </p:nvSpPr>
        <p:spPr>
          <a:xfrm>
            <a:off x="8801101" y="5336725"/>
            <a:ext cx="3584864"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Luc </a:t>
            </a:r>
            <a:r>
              <a:rPr lang="en-US" sz="1100" dirty="0" err="1" smtClean="0">
                <a:solidFill>
                  <a:srgbClr val="003300"/>
                </a:solidFill>
              </a:rPr>
              <a:t>Viatour</a:t>
            </a:r>
            <a:r>
              <a:rPr lang="en-US" sz="1100" dirty="0" smtClean="0">
                <a:solidFill>
                  <a:srgbClr val="003300"/>
                </a:solidFill>
              </a:rPr>
              <a:t> (Wikipedia Creative Commons)</a:t>
            </a:r>
            <a:endParaRPr lang="en-US" sz="1100" dirty="0">
              <a:solidFill>
                <a:srgbClr val="003300"/>
              </a:solidFill>
            </a:endParaRPr>
          </a:p>
        </p:txBody>
      </p:sp>
    </p:spTree>
    <p:extLst>
      <p:ext uri="{BB962C8B-B14F-4D97-AF65-F5344CB8AC3E}">
        <p14:creationId xmlns:p14="http://schemas.microsoft.com/office/powerpoint/2010/main" val="207738908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Painted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lady</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Vanessa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cardui</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cardui</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Large</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Reddish-orange</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pink,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blackish-brown</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and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white</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Flight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is strong and often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seen</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perching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on the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ground</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716972" y="6005945"/>
            <a:ext cx="5926545" cy="85205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87</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5164" y="1168873"/>
            <a:ext cx="6206836" cy="3654896"/>
          </a:xfrm>
          <a:prstGeom prst="rect">
            <a:avLst/>
          </a:prstGeom>
        </p:spPr>
      </p:pic>
    </p:spTree>
    <p:extLst>
      <p:ext uri="{BB962C8B-B14F-4D97-AF65-F5344CB8AC3E}">
        <p14:creationId xmlns:p14="http://schemas.microsoft.com/office/powerpoint/2010/main" val="5744149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Comma</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Polygonia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c-album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c-album</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Medium-sized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to large</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Looks like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the large tortoiseshell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in </a:t>
            </a:r>
            <a:r>
              <a:rPr lang="en-US" sz="2800" b="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colour</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D</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eeply </a:t>
            </a:r>
            <a:r>
              <a:rPr lang="en-US" sz="2800" b="1" dirty="0" err="1">
                <a:solidFill>
                  <a:srgbClr val="003300"/>
                </a:solidFill>
                <a:latin typeface="Segoe UI" panose="020B0502040204020203" pitchFamily="34" charset="0"/>
                <a:ea typeface="Segoe UI" panose="020B0502040204020203" pitchFamily="34" charset="0"/>
                <a:cs typeface="Segoe UI" panose="020B0502040204020203" pitchFamily="34" charset="0"/>
              </a:rPr>
              <a:t>dentated</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and notched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wings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579418" y="6807648"/>
            <a:ext cx="5064099" cy="50351"/>
          </a:xfrm>
        </p:spPr>
        <p:txBody>
          <a:bodyPr>
            <a:normAutofit fontScale="25000" lnSpcReduction="20000"/>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88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9891" y="962129"/>
            <a:ext cx="6022109" cy="4012230"/>
          </a:xfrm>
          <a:prstGeom prst="rect">
            <a:avLst/>
          </a:prstGeom>
        </p:spPr>
      </p:pic>
      <p:sp>
        <p:nvSpPr>
          <p:cNvPr id="8" name="TextBox 7"/>
          <p:cNvSpPr txBox="1"/>
          <p:nvPr/>
        </p:nvSpPr>
        <p:spPr>
          <a:xfrm>
            <a:off x="8236909" y="4974359"/>
            <a:ext cx="39550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Creative Commons)</a:t>
            </a:r>
            <a:endParaRPr lang="en-US" sz="1100" dirty="0">
              <a:solidFill>
                <a:srgbClr val="003300"/>
              </a:solidFill>
            </a:endParaRPr>
          </a:p>
        </p:txBody>
      </p:sp>
    </p:spTree>
    <p:extLst>
      <p:ext uri="{BB962C8B-B14F-4D97-AF65-F5344CB8AC3E}">
        <p14:creationId xmlns:p14="http://schemas.microsoft.com/office/powerpoint/2010/main" val="244065667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Cardinal</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Argynnis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pandora</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p</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andora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Large</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Greenish-orange </a:t>
            </a:r>
            <a:r>
              <a:rPr lang="en-US" sz="2800" b="1" dirty="0" err="1">
                <a:solidFill>
                  <a:srgbClr val="003300"/>
                </a:solidFill>
                <a:latin typeface="Segoe UI" panose="020B0502040204020203" pitchFamily="34" charset="0"/>
                <a:ea typeface="Segoe UI" panose="020B0502040204020203" pitchFamily="34" charset="0"/>
                <a:cs typeface="Segoe UI" panose="020B0502040204020203" pitchFamily="34" charset="0"/>
              </a:rPr>
              <a:t>colour</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F</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emales larger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and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brighter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Forewings slightly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concave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Dark green undersides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433944" y="6096000"/>
            <a:ext cx="5209573" cy="762000"/>
          </a:xfrm>
        </p:spPr>
        <p:txBody>
          <a:bodyPr>
            <a:normAutofit/>
          </a:bodyPr>
          <a:lstStyle/>
          <a:p>
            <a:endParaRPr lang="en-US"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89</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2791" y="468640"/>
            <a:ext cx="4409209" cy="6156446"/>
          </a:xfrm>
          <a:prstGeom prst="rect">
            <a:avLst/>
          </a:prstGeom>
        </p:spPr>
      </p:pic>
      <p:sp>
        <p:nvSpPr>
          <p:cNvPr id="8" name="TextBox 7"/>
          <p:cNvSpPr txBox="1"/>
          <p:nvPr/>
        </p:nvSpPr>
        <p:spPr>
          <a:xfrm>
            <a:off x="8658781" y="207030"/>
            <a:ext cx="3533220" cy="261610"/>
          </a:xfrm>
          <a:prstGeom prst="rect">
            <a:avLst/>
          </a:prstGeom>
          <a:noFill/>
        </p:spPr>
        <p:txBody>
          <a:bodyPr wrap="square" rtlCol="0">
            <a:spAutoFit/>
          </a:bodyPr>
          <a:lstStyle/>
          <a:p>
            <a:r>
              <a:rPr lang="en-US" sz="1100" dirty="0">
                <a:solidFill>
                  <a:srgbClr val="003300"/>
                </a:solidFill>
              </a:rPr>
              <a:t>Attribute: </a:t>
            </a:r>
            <a:r>
              <a:rPr lang="en-US" sz="1100" dirty="0" err="1" smtClean="0">
                <a:solidFill>
                  <a:srgbClr val="003300"/>
                </a:solidFill>
              </a:rPr>
              <a:t>Jorg</a:t>
            </a:r>
            <a:r>
              <a:rPr lang="en-US" sz="1100" dirty="0" smtClean="0">
                <a:solidFill>
                  <a:srgbClr val="003300"/>
                </a:solidFill>
              </a:rPr>
              <a:t> Hempel (Wikipedia Creative Commons)</a:t>
            </a:r>
            <a:endParaRPr lang="en-US" sz="1100" dirty="0">
              <a:solidFill>
                <a:srgbClr val="003300"/>
              </a:solidFill>
            </a:endParaRPr>
          </a:p>
        </p:txBody>
      </p:sp>
    </p:spTree>
    <p:extLst>
      <p:ext uri="{BB962C8B-B14F-4D97-AF65-F5344CB8AC3E}">
        <p14:creationId xmlns:p14="http://schemas.microsoft.com/office/powerpoint/2010/main" val="27177750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Clouded Apollo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Parnassius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mnemosyne</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Large</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Distinct white semitransparent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wings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Few spots</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3660" y="1328095"/>
            <a:ext cx="5768340" cy="3712247"/>
          </a:xfrm>
          <a:prstGeom prst="rect">
            <a:avLst/>
          </a:prstGeom>
        </p:spPr>
      </p:pic>
      <p:sp>
        <p:nvSpPr>
          <p:cNvPr id="8" name="TextBox 7"/>
          <p:cNvSpPr txBox="1"/>
          <p:nvPr/>
        </p:nvSpPr>
        <p:spPr>
          <a:xfrm>
            <a:off x="8995410" y="5040342"/>
            <a:ext cx="329184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Algirdas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206808669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Niobe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fritillary</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Argynnis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niobe</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Medium-sized to large</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bright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brown-orange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Females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are larger and duller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with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darker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markings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Greenish undersides like the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cardinal</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800100" y="5818909"/>
            <a:ext cx="5843418" cy="1039091"/>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90</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1111688"/>
            <a:ext cx="6019800" cy="4010113"/>
          </a:xfrm>
          <a:prstGeom prst="rect">
            <a:avLst/>
          </a:prstGeom>
        </p:spPr>
      </p:pic>
      <p:sp>
        <p:nvSpPr>
          <p:cNvPr id="8" name="TextBox 7"/>
          <p:cNvSpPr txBox="1"/>
          <p:nvPr/>
        </p:nvSpPr>
        <p:spPr>
          <a:xfrm>
            <a:off x="8670521" y="5121801"/>
            <a:ext cx="362331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277036860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Queen of Spain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fritillary</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Issoria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lathonia</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lathonia</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Medium-sized</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Males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and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females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 bright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orange-violet</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Many brownish-black markings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Pearly spots on the undersides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758536" y="5820828"/>
            <a:ext cx="5884982" cy="1037172"/>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91</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3882" y="940537"/>
            <a:ext cx="5828118" cy="4369218"/>
          </a:xfrm>
          <a:prstGeom prst="rect">
            <a:avLst/>
          </a:prstGeom>
        </p:spPr>
      </p:pic>
      <p:sp>
        <p:nvSpPr>
          <p:cNvPr id="8" name="TextBox 7"/>
          <p:cNvSpPr txBox="1"/>
          <p:nvPr/>
        </p:nvSpPr>
        <p:spPr>
          <a:xfrm>
            <a:off x="8670520" y="5309755"/>
            <a:ext cx="3623310" cy="261610"/>
          </a:xfrm>
          <a:prstGeom prst="rect">
            <a:avLst/>
          </a:prstGeom>
          <a:noFill/>
        </p:spPr>
        <p:txBody>
          <a:bodyPr wrap="square" rtlCol="0">
            <a:spAutoFit/>
          </a:bodyPr>
          <a:lstStyle/>
          <a:p>
            <a:r>
              <a:rPr lang="en-US" sz="1100" dirty="0">
                <a:solidFill>
                  <a:srgbClr val="003300"/>
                </a:solidFill>
              </a:rPr>
              <a:t>Attribute: </a:t>
            </a:r>
            <a:r>
              <a:rPr lang="en-US" sz="1100" dirty="0" err="1" smtClean="0">
                <a:solidFill>
                  <a:srgbClr val="003300"/>
                </a:solidFill>
              </a:rPr>
              <a:t>Folkets</a:t>
            </a:r>
            <a:r>
              <a:rPr lang="en-US" sz="1100" dirty="0" smtClean="0">
                <a:solidFill>
                  <a:srgbClr val="003300"/>
                </a:solidFill>
              </a:rPr>
              <a:t> </a:t>
            </a:r>
            <a:r>
              <a:rPr lang="en-US" sz="1100" dirty="0" err="1" smtClean="0">
                <a:solidFill>
                  <a:srgbClr val="003300"/>
                </a:solidFill>
              </a:rPr>
              <a:t>Korall</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23807910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Knapweed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fritillary</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Melitaea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phoebe</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Medium-sized</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Bright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orange-red </a:t>
            </a:r>
            <a:r>
              <a:rPr lang="en-US" sz="2800" b="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colour</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Many black markings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92</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444" y="911282"/>
            <a:ext cx="5871556" cy="4403667"/>
          </a:xfrm>
          <a:prstGeom prst="rect">
            <a:avLst/>
          </a:prstGeom>
        </p:spPr>
      </p:pic>
      <p:sp>
        <p:nvSpPr>
          <p:cNvPr id="8" name="TextBox 7"/>
          <p:cNvSpPr txBox="1"/>
          <p:nvPr/>
        </p:nvSpPr>
        <p:spPr>
          <a:xfrm>
            <a:off x="8520545" y="5309755"/>
            <a:ext cx="3773285"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Bernard </a:t>
            </a:r>
            <a:r>
              <a:rPr lang="en-US" sz="1100" dirty="0" err="1" smtClean="0">
                <a:solidFill>
                  <a:srgbClr val="003300"/>
                </a:solidFill>
              </a:rPr>
              <a:t>Dupont</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110977143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s-ES" sz="2800" b="1" dirty="0" err="1">
                <a:solidFill>
                  <a:srgbClr val="003300"/>
                </a:solidFill>
                <a:latin typeface="Segoe UI" panose="020B0502040204020203" pitchFamily="34" charset="0"/>
                <a:ea typeface="Segoe UI" panose="020B0502040204020203" pitchFamily="34" charset="0"/>
                <a:cs typeface="Segoe UI" panose="020B0502040204020203" pitchFamily="34" charset="0"/>
              </a:rPr>
              <a:t>Punic</a:t>
            </a:r>
            <a:r>
              <a:rPr lang="es-E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s-ES" sz="2800" b="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fritillary</a:t>
            </a:r>
            <a:r>
              <a:rPr lang="es-E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s-E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s-E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s-E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s-E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Melitaea</a:t>
            </a:r>
            <a:r>
              <a:rPr lang="es-E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s-E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punica</a:t>
            </a:r>
            <a:r>
              <a:rPr lang="es-E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s-E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telona</a:t>
            </a:r>
            <a:r>
              <a:rPr lang="es-E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s-E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s-E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s-E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s-E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a:t>
            </a:r>
            <a:br>
              <a:rPr lang="es-E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s-E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Looks </a:t>
            </a:r>
            <a:r>
              <a:rPr lang="es-ES" sz="2800" b="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like</a:t>
            </a:r>
            <a:r>
              <a:rPr lang="es-E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the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knapweed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fritillary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but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smaller and of a lighter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yellowish </a:t>
            </a:r>
            <a:r>
              <a:rPr lang="en-US" sz="2800" b="1" dirty="0" err="1">
                <a:solidFill>
                  <a:srgbClr val="003300"/>
                </a:solidFill>
                <a:latin typeface="Segoe UI" panose="020B0502040204020203" pitchFamily="34" charset="0"/>
                <a:ea typeface="Segoe UI" panose="020B0502040204020203" pitchFamily="34" charset="0"/>
                <a:cs typeface="Segoe UI" panose="020B0502040204020203" pitchFamily="34" charset="0"/>
              </a:rPr>
              <a:t>colour</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070264" y="5673436"/>
            <a:ext cx="5573254" cy="1184564"/>
          </a:xfrm>
        </p:spPr>
        <p:txBody>
          <a:bodyPr>
            <a:normAutofit/>
          </a:bodyPr>
          <a:lstStyle/>
          <a:p>
            <a:endParaRPr lang="en-US"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93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3818" y="1091045"/>
            <a:ext cx="5888182" cy="4003964"/>
          </a:xfrm>
          <a:prstGeom prst="rect">
            <a:avLst/>
          </a:prstGeom>
        </p:spPr>
      </p:pic>
      <p:sp>
        <p:nvSpPr>
          <p:cNvPr id="9" name="TextBox 8"/>
          <p:cNvSpPr txBox="1"/>
          <p:nvPr/>
        </p:nvSpPr>
        <p:spPr>
          <a:xfrm>
            <a:off x="8649740" y="5095009"/>
            <a:ext cx="362331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416067503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err="1">
                <a:solidFill>
                  <a:srgbClr val="003300"/>
                </a:solidFill>
                <a:latin typeface="Segoe UI" panose="020B0502040204020203" pitchFamily="34" charset="0"/>
                <a:ea typeface="Segoe UI" panose="020B0502040204020203" pitchFamily="34" charset="0"/>
                <a:cs typeface="Segoe UI" panose="020B0502040204020203" pitchFamily="34" charset="0"/>
              </a:rPr>
              <a:t>Lederer's</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fritillary</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Melitaea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collina</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collina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to medium-sized</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Looks like the knapweed fritillary</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but smaller</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94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4545" y="932480"/>
            <a:ext cx="5957455" cy="4110644"/>
          </a:xfrm>
          <a:prstGeom prst="rect">
            <a:avLst/>
          </a:prstGeom>
        </p:spPr>
      </p:pic>
      <p:sp>
        <p:nvSpPr>
          <p:cNvPr id="8" name="TextBox 7"/>
          <p:cNvSpPr txBox="1"/>
          <p:nvPr/>
        </p:nvSpPr>
        <p:spPr>
          <a:xfrm>
            <a:off x="8660131" y="5043124"/>
            <a:ext cx="362331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174480619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Toadflax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fritillary</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Melitaea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didyma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Medium-sized</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Bright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reddish-orange </a:t>
            </a:r>
            <a:r>
              <a:rPr lang="en-US" sz="2800" b="1" dirty="0" err="1">
                <a:solidFill>
                  <a:srgbClr val="003300"/>
                </a:solidFill>
                <a:latin typeface="Segoe UI" panose="020B0502040204020203" pitchFamily="34" charset="0"/>
                <a:ea typeface="Segoe UI" panose="020B0502040204020203" pitchFamily="34" charset="0"/>
                <a:cs typeface="Segoe UI" panose="020B0502040204020203" pitchFamily="34" charset="0"/>
              </a:rPr>
              <a:t>colour</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Many black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markings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Females larger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and duller</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95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1852" y="911370"/>
            <a:ext cx="6430148" cy="4284086"/>
          </a:xfrm>
          <a:prstGeom prst="rect">
            <a:avLst/>
          </a:prstGeom>
        </p:spPr>
      </p:pic>
      <p:sp>
        <p:nvSpPr>
          <p:cNvPr id="8" name="TextBox 7"/>
          <p:cNvSpPr txBox="1"/>
          <p:nvPr/>
        </p:nvSpPr>
        <p:spPr>
          <a:xfrm>
            <a:off x="8236909" y="5195456"/>
            <a:ext cx="39550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Sharp Photography (Wikipedia Creative Commons)</a:t>
            </a:r>
            <a:endParaRPr lang="en-US" sz="1100" dirty="0">
              <a:solidFill>
                <a:srgbClr val="003300"/>
              </a:solidFill>
            </a:endParaRPr>
          </a:p>
        </p:txBody>
      </p:sp>
    </p:spTree>
    <p:extLst>
      <p:ext uri="{BB962C8B-B14F-4D97-AF65-F5344CB8AC3E}">
        <p14:creationId xmlns:p14="http://schemas.microsoft.com/office/powerpoint/2010/main" val="289299476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it-IT"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Desert </a:t>
            </a:r>
            <a:r>
              <a:rPr lang="it-IT"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fritillary</a:t>
            </a:r>
            <a:br>
              <a:rPr lang="it-IT"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it-IT"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it-IT"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it-IT"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Melitaea </a:t>
            </a:r>
            <a:r>
              <a:rPr lang="it-IT"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deserticola </a:t>
            </a:r>
            <a:r>
              <a:rPr lang="it-IT"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deserticola</a:t>
            </a:r>
            <a:r>
              <a:rPr lang="it-IT"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it-IT"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it-IT"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it-IT"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it-IT"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Small to medium-sized</a:t>
            </a:r>
            <a:br>
              <a:rPr lang="it-IT"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Looks like the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toadflax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fritillary but with different black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markings on the undersides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278082" y="5860473"/>
            <a:ext cx="5365436" cy="997527"/>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96</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2627" y="571500"/>
            <a:ext cx="4679373" cy="5378240"/>
          </a:xfrm>
          <a:prstGeom prst="rect">
            <a:avLst/>
          </a:prstGeom>
        </p:spPr>
      </p:pic>
      <p:sp>
        <p:nvSpPr>
          <p:cNvPr id="9" name="TextBox 8"/>
          <p:cNvSpPr txBox="1"/>
          <p:nvPr/>
        </p:nvSpPr>
        <p:spPr>
          <a:xfrm>
            <a:off x="10453255" y="5934522"/>
            <a:ext cx="1738745" cy="261610"/>
          </a:xfrm>
          <a:prstGeom prst="rect">
            <a:avLst/>
          </a:prstGeom>
          <a:noFill/>
        </p:spPr>
        <p:txBody>
          <a:bodyPr wrap="square" rtlCol="0">
            <a:spAutoFit/>
          </a:bodyPr>
          <a:lstStyle/>
          <a:p>
            <a:r>
              <a:rPr lang="en-US" sz="1100" dirty="0">
                <a:solidFill>
                  <a:srgbClr val="003300"/>
                </a:solidFill>
              </a:rPr>
              <a:t>Attribute: </a:t>
            </a:r>
            <a:r>
              <a:rPr lang="en-US" sz="1100" dirty="0" err="1" smtClean="0">
                <a:solidFill>
                  <a:srgbClr val="003300"/>
                </a:solidFill>
              </a:rPr>
              <a:t>Husein</a:t>
            </a:r>
            <a:r>
              <a:rPr lang="en-US" sz="1100" dirty="0" smtClean="0">
                <a:solidFill>
                  <a:srgbClr val="003300"/>
                </a:solidFill>
              </a:rPr>
              <a:t> </a:t>
            </a:r>
            <a:r>
              <a:rPr lang="en-US" sz="1100" dirty="0" err="1" smtClean="0">
                <a:solidFill>
                  <a:srgbClr val="003300"/>
                </a:solidFill>
              </a:rPr>
              <a:t>Zorkot</a:t>
            </a:r>
            <a:endParaRPr lang="en-US" sz="1100" dirty="0">
              <a:solidFill>
                <a:srgbClr val="003300"/>
              </a:solidFill>
            </a:endParaRPr>
          </a:p>
        </p:txBody>
      </p:sp>
    </p:spTree>
    <p:extLst>
      <p:ext uri="{BB962C8B-B14F-4D97-AF65-F5344CB8AC3E}">
        <p14:creationId xmlns:p14="http://schemas.microsoft.com/office/powerpoint/2010/main" val="167066401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Glanville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fritillary</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Melitaea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cinxia</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clarissa</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Medium-sized</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Females larger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and sandy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or greyish-brown</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M</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ales orange-red</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Black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lines and spots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242718" y="4852555"/>
            <a:ext cx="6400800" cy="2005445"/>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97</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0636" y="1126200"/>
            <a:ext cx="6061364" cy="4053537"/>
          </a:xfrm>
          <a:prstGeom prst="rect">
            <a:avLst/>
          </a:prstGeom>
        </p:spPr>
      </p:pic>
      <p:sp>
        <p:nvSpPr>
          <p:cNvPr id="8" name="TextBox 7"/>
          <p:cNvSpPr txBox="1"/>
          <p:nvPr/>
        </p:nvSpPr>
        <p:spPr>
          <a:xfrm>
            <a:off x="8447809" y="5153629"/>
            <a:ext cx="3858491"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Gilles San Martin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251285187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Two-tailed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pasha</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Charaxes</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a:solidFill>
                  <a:srgbClr val="003300"/>
                </a:solidFill>
                <a:latin typeface="Segoe UI" panose="020B0502040204020203" pitchFamily="34" charset="0"/>
                <a:ea typeface="Segoe UI" panose="020B0502040204020203" pitchFamily="34" charset="0"/>
                <a:cs typeface="Segoe UI" panose="020B0502040204020203" pitchFamily="34" charset="0"/>
              </a:rPr>
              <a:t>jasius</a:t>
            </a:r>
            <a:r>
              <a:rPr lang="en-US" sz="2800" b="1" i="1" dirty="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jasius</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Large</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Females larger</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D</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ark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brown and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orange-yellow</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err="1">
                <a:solidFill>
                  <a:srgbClr val="003300"/>
                </a:solidFill>
                <a:latin typeface="Segoe UI" panose="020B0502040204020203" pitchFamily="34" charset="0"/>
                <a:ea typeface="Segoe UI" panose="020B0502040204020203" pitchFamily="34" charset="0"/>
                <a:cs typeface="Segoe UI" panose="020B0502040204020203" pitchFamily="34" charset="0"/>
              </a:rPr>
              <a:t>D</a:t>
            </a:r>
            <a:r>
              <a:rPr lang="en-US" sz="2800" b="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entated</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hindwings</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Short tails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1174172" y="5458451"/>
            <a:ext cx="5469345" cy="1399549"/>
          </a:xfrm>
        </p:spPr>
        <p:txBody>
          <a:bodyPr>
            <a:normAutofit/>
          </a:bodyPr>
          <a:lstStyle/>
          <a:p>
            <a:endParaRPr lang="en-US"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98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2983" y="951688"/>
            <a:ext cx="5999018" cy="4506763"/>
          </a:xfrm>
          <a:prstGeom prst="rect">
            <a:avLst/>
          </a:prstGeom>
        </p:spPr>
      </p:pic>
      <p:sp>
        <p:nvSpPr>
          <p:cNvPr id="8" name="TextBox 7"/>
          <p:cNvSpPr txBox="1"/>
          <p:nvPr/>
        </p:nvSpPr>
        <p:spPr>
          <a:xfrm>
            <a:off x="8728364" y="5458451"/>
            <a:ext cx="3567545"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Hectonichus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347062036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17" y="1451610"/>
            <a:ext cx="7118203" cy="979862"/>
          </a:xfrm>
        </p:spPr>
        <p:txBody>
          <a:bodyPr>
            <a:noAutofit/>
          </a:bodyPr>
          <a:lstStyle/>
          <a:p>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Levantine marbled white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Melanargia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t>
            </a:r>
            <a:r>
              <a:rPr lang="en-US" sz="2800" b="1" i="1" dirty="0" err="1" smtClean="0">
                <a:solidFill>
                  <a:srgbClr val="003300"/>
                </a:solidFill>
                <a:latin typeface="Segoe UI" panose="020B0502040204020203" pitchFamily="34" charset="0"/>
                <a:ea typeface="Segoe UI" panose="020B0502040204020203" pitchFamily="34" charset="0"/>
                <a:cs typeface="Segoe UI" panose="020B0502040204020203" pitchFamily="34" charset="0"/>
              </a:rPr>
              <a:t>titea</a:t>
            </a:r>
            <a: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i="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Large</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White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and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black wings</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Wide </a:t>
            </a:r>
            <a:r>
              <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rPr>
              <a:t>black borders with white </a:t>
            </a: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
            </a:r>
            <a:b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br>
            <a:r>
              <a:rPr lang="en-US" sz="2800" b="1" dirty="0" smtClean="0">
                <a:solidFill>
                  <a:srgbClr val="003300"/>
                </a:solidFill>
                <a:latin typeface="Segoe UI" panose="020B0502040204020203" pitchFamily="34" charset="0"/>
                <a:ea typeface="Segoe UI" panose="020B0502040204020203" pitchFamily="34" charset="0"/>
                <a:cs typeface="Segoe UI" panose="020B0502040204020203" pitchFamily="34" charset="0"/>
              </a:rPr>
              <a:t>dots</a:t>
            </a:r>
            <a:endParaRPr lang="en-US" sz="2800" b="1" dirty="0">
              <a:solidFill>
                <a:srgbClr val="0033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466432" y="5382491"/>
            <a:ext cx="6177086" cy="1475509"/>
          </a:xfrm>
        </p:spPr>
        <p:txBody>
          <a:bodyPr>
            <a:normAutofit/>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BUTTERFLIES OF LEBANON, Husein Zorkot © 2019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99</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5719" y="920920"/>
            <a:ext cx="5926282" cy="4244699"/>
          </a:xfrm>
          <a:prstGeom prst="rect">
            <a:avLst/>
          </a:prstGeom>
        </p:spPr>
      </p:pic>
      <p:sp>
        <p:nvSpPr>
          <p:cNvPr id="8" name="TextBox 7"/>
          <p:cNvSpPr txBox="1"/>
          <p:nvPr/>
        </p:nvSpPr>
        <p:spPr>
          <a:xfrm>
            <a:off x="8649740" y="5143250"/>
            <a:ext cx="3623310" cy="261610"/>
          </a:xfrm>
          <a:prstGeom prst="rect">
            <a:avLst/>
          </a:prstGeom>
          <a:noFill/>
        </p:spPr>
        <p:txBody>
          <a:bodyPr wrap="square" rtlCol="0">
            <a:spAutoFit/>
          </a:bodyPr>
          <a:lstStyle/>
          <a:p>
            <a:r>
              <a:rPr lang="en-US" sz="1100" dirty="0">
                <a:solidFill>
                  <a:srgbClr val="003300"/>
                </a:solidFill>
              </a:rPr>
              <a:t>Attribute: </a:t>
            </a:r>
            <a:r>
              <a:rPr lang="en-US" sz="1100" dirty="0" smtClean="0">
                <a:solidFill>
                  <a:srgbClr val="003300"/>
                </a:solidFill>
              </a:rPr>
              <a:t>Zeynel </a:t>
            </a:r>
            <a:r>
              <a:rPr lang="en-US" sz="1100" dirty="0" err="1" smtClean="0">
                <a:solidFill>
                  <a:srgbClr val="003300"/>
                </a:solidFill>
              </a:rPr>
              <a:t>Cebeci</a:t>
            </a:r>
            <a:r>
              <a:rPr lang="en-US" sz="1100" dirty="0" smtClean="0">
                <a:solidFill>
                  <a:srgbClr val="003300"/>
                </a:solidFill>
              </a:rPr>
              <a:t> (Wikipedia </a:t>
            </a:r>
            <a:r>
              <a:rPr lang="en-US" sz="1100" dirty="0">
                <a:solidFill>
                  <a:srgbClr val="003300"/>
                </a:solidFill>
              </a:rPr>
              <a:t>Creative Commons)</a:t>
            </a:r>
            <a:endParaRPr lang="en-US" sz="1100" dirty="0">
              <a:solidFill>
                <a:srgbClr val="003300"/>
              </a:solidFill>
            </a:endParaRPr>
          </a:p>
        </p:txBody>
      </p:sp>
    </p:spTree>
    <p:extLst>
      <p:ext uri="{BB962C8B-B14F-4D97-AF65-F5344CB8AC3E}">
        <p14:creationId xmlns:p14="http://schemas.microsoft.com/office/powerpoint/2010/main" val="986662776"/>
      </p:ext>
    </p:extLst>
  </p:cSld>
  <p:clrMapOvr>
    <a:masterClrMapping/>
  </p:clrMapOvr>
  <p:timing>
    <p:tnLst>
      <p:par>
        <p:cTn id="1" dur="indefinite" restart="never" nodeType="tmRoot"/>
      </p:par>
    </p:tnLst>
  </p:timing>
</p:sld>
</file>

<file path=ppt/theme/theme1.xml><?xml version="1.0" encoding="utf-8"?>
<a:theme xmlns:a="http://schemas.openxmlformats.org/drawingml/2006/main" name="Feathered">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ustom 1">
      <a:majorFont>
        <a:latin typeface="Segoe UI"/>
        <a:ea typeface=""/>
        <a:cs typeface=""/>
      </a:majorFont>
      <a:minorFont>
        <a:latin typeface="Segoe UI"/>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E2D42CFC-65DC-41E3-8961-A8E5A29913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TM10001104[[fn=Feathered]]</Template>
  <TotalTime>1050</TotalTime>
  <Words>2692</Words>
  <Application>Microsoft Office PowerPoint</Application>
  <PresentationFormat>Widescreen</PresentationFormat>
  <Paragraphs>547</Paragraphs>
  <Slides>134</Slides>
  <Notes>134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134</vt:i4>
      </vt:variant>
    </vt:vector>
  </HeadingPairs>
  <TitlesOfParts>
    <vt:vector size="138" baseType="lpstr">
      <vt:lpstr>Calibri</vt:lpstr>
      <vt:lpstr>Corbel</vt:lpstr>
      <vt:lpstr>Segoe UI</vt:lpstr>
      <vt:lpstr>Feathered</vt:lpstr>
      <vt:lpstr>BUTTERFLIES OF LEBANON a student’s pictorial guide to field identification</vt:lpstr>
      <vt:lpstr>Common swallowtail   Papilio machaon syriacus  Large Black and yellow Characteristic red hindwing  eyespots Long tails   </vt:lpstr>
      <vt:lpstr>Tiger swallowtail  Papilio alexanor maccabaeus  Large Black and a deeper yellow Single wide black markings Orange hindwing eyespots Long tails</vt:lpstr>
      <vt:lpstr>Pear-tree swallowtail   Iphiclides podalirius virgatus  Large Black and a paler yellow Paired black markings Yellowish hindwing eyespots with inverted blue colour Long tails</vt:lpstr>
      <vt:lpstr>Eastern festoon   Allancastria cerisyi speciosa  Medium-sized Black and yellowish-white Shorter tails, only one projecting Red spotting on hindwings  </vt:lpstr>
      <vt:lpstr>Lebanese festoon   Allancastria deyrollei eisneri  Medium-sized Black and yellowish-white Shorter tails, three projections Red spotting on hindwings </vt:lpstr>
      <vt:lpstr>False Apollo  Archon apollinus bellargus  Medium-sized Grey semitransparent forewings White hindwings Not tailed     </vt:lpstr>
      <vt:lpstr>Little false Apollo   Archon apollinaris  Medium-sized but smaller  than the false Apollo Grey semitransparent forewings Darker forewing markings White hindwings Not tailed</vt:lpstr>
      <vt:lpstr>Clouded Apollo   Parnassius mnemosyne  Large Distinct white semitransparent  wings Few spots </vt:lpstr>
      <vt:lpstr>Black-veined white   Aporia crataegi augustior  Large Glassy semitransparent white  wings Distinct black veins</vt:lpstr>
      <vt:lpstr>Wood white   Leptidea sinapis  Small Powdery white wings Slow and low flight</vt:lpstr>
      <vt:lpstr>Eastern wood white   Leptidea duponcheli xanthochroa  Small Powdery yellowish wings Brownish antennae </vt:lpstr>
      <vt:lpstr>Broad-bordered grass yellow   Eurema brigitta brigitta  Small Yellow and black wings Tiny dots</vt:lpstr>
      <vt:lpstr>Caper white   Belenois aurota aurota  Medium-sized Creamy white wings and black markings</vt:lpstr>
      <vt:lpstr>Salmon caper   Colotis fausta fausta  Small Light salmon buff colour and  black markings  </vt:lpstr>
      <vt:lpstr>Orange-tip   Anthocharis cardamines phoenissa  Medium-sized White wings with brownish-black  dots and borders Orange patches on forewings</vt:lpstr>
      <vt:lpstr>Eastern orange-tip   Anthocharis damone syra  Medium-sized Yellow wings with brownish-black  dots and borders Orange patches on forewings  </vt:lpstr>
      <vt:lpstr>Greenish black-tip  Euchloe charlonia charlonia  Small Greenish-yellow wings Black forewing patches and markings</vt:lpstr>
      <vt:lpstr>Eastern greenish black-tip   Euchloe penia penia  Small Greenish wings, less yellow Black forewing patches and  markings  </vt:lpstr>
      <vt:lpstr>Green-striped white  Euchloe belemia belemia  Small to medium-sized White with greenish markings  on the undersides</vt:lpstr>
      <vt:lpstr>Dappled white   Euchloe ausonia  Small to medium-sized White with blackish markings  Dark green on the undersides  </vt:lpstr>
      <vt:lpstr>Large white   Pieris brasssicae catoleuca  Large White with characteristic black spots  and wing tips</vt:lpstr>
      <vt:lpstr>Small white   Pieris rapae leucosoma  Small to medium-sized Less distinct dark tips and more yellowish on undersides </vt:lpstr>
      <vt:lpstr>False small white   Pieris pseudorapae pseudorapae  Small Looks like the small white but  with more yellow on wings</vt:lpstr>
      <vt:lpstr>Mountain small white  Pieris ergane detersa  Small Looks like the small white but with  more pointed wings and darker tips</vt:lpstr>
      <vt:lpstr>Green-veined white   Pieris napi dubiosa  Small to medium-sized Looks like the small white but  with greenish veins on hindwing undersides</vt:lpstr>
      <vt:lpstr>Bath white   Pontia daplidice  Small to medium-sized White with black and grey wing markings Chequered yellowish-green  blotches on the underside </vt:lpstr>
      <vt:lpstr>Peak white   Pontia callidice chrysidice  Small to medium-sized Looks like the Bath white but larger  and with less distinct markings</vt:lpstr>
      <vt:lpstr>Clouded yellow   Colias croceus croceus  Medium-sized Distinctly orange-yellow and  black Flight very fast</vt:lpstr>
      <vt:lpstr>Eastern clouded yellow   Colias erate erate  Medium-sized Looks like the clouded yellow in  shape and markings but lighter yellow in colour</vt:lpstr>
      <vt:lpstr>African migrant   Catopsilia florella florella  Large Looks like the brimstones Males (top) greenish-white with little or no markings  Females (bottom) bright yellow or white with black markings</vt:lpstr>
      <vt:lpstr>Brimstone   Gonepteryx rhamni  Large Leaf-shaped wings Males iridescently greenish-yellow Females paler</vt:lpstr>
      <vt:lpstr>Powdered brimstone   Gonepteryx farinosa farinosa  Large Looks like the brimstone  Males paler yellow  Females light bluish-white </vt:lpstr>
      <vt:lpstr>Cleopatra  Gonepteryx cleopatra taurica  Large Looks like the brimstone  Males a deeper yellow colour with orange patches on the forewings Females lighter</vt:lpstr>
      <vt:lpstr>Purple hairstreak  Neozephyrus quercus quercus  Small Blackish-brown with shiny purple patches Tailed </vt:lpstr>
      <vt:lpstr>Green hairstreak   Callophrys rubi  Small Bright green undersides Short trails</vt:lpstr>
      <vt:lpstr>Blue-spot hairstreak  Satyrium spini melantho  Small Males dark brown with distinct  hindwing orange spots Females with forewing orange patches Tailed Flight low and close to the ground</vt:lpstr>
      <vt:lpstr>Ilex hairstreak   Satyrium ilicis bischoffi  Small Looks like the blue-spot hairstreak  but with less distinct markings Females with orange spots, not patches as in males Tailed  Flight low and close to the ground </vt:lpstr>
      <vt:lpstr>Gerhard's black hairstreak   Satyrium abdominalis persica  Small Looks like the blue-spot hairstreak but smaller Tailed Flight low and close to the ground  </vt:lpstr>
      <vt:lpstr>Long-tailed blue   Lampides boeticus boeticus  Small Females (bottom) larger and dark brownish with some bluish patches Males (top) light violet-blue and look like Lang's short-tailed blue Tailed </vt:lpstr>
      <vt:lpstr>Lang's short-tailed blue   Leptotes pirithous pirithous  Small Females larger and greyish-brown  and blue  Males are purplish-blue Short tails  </vt:lpstr>
      <vt:lpstr>Mediterranean tiger blue   Tarucus rosaceus rosaceus  Tiny Males lilac blue while females are  bluish-brown Tailed Flight is fast, erratic, and close to the ground</vt:lpstr>
      <vt:lpstr>Little tiger blue   Tarucus balkanicus balkanicus  Tiny Males look like the Mediterranean tiger blue but a brighter blue in  colour Tailed Flight is fast, erratic, and close to the ground</vt:lpstr>
      <vt:lpstr>Small mauve blue  Zizeeria karsandra karsandra  Tiny Males are a lilac-blue with dark  brown margins that are wider  in females  </vt:lpstr>
      <vt:lpstr>Dark grass blue  Zizeeria knysna  Tiny Looks like the small mauve blue but has wider black borders Females often larger</vt:lpstr>
      <vt:lpstr>African babul blue   Azanus jesous gamra  Tiny Females larger and a light bluish-brown Males a pale lilac-blue Short tails</vt:lpstr>
      <vt:lpstr>Desert babul blue  Azanus ubaldus  Tiny Females a silky brown with a bluish-purple tint Males a light blue Short tails</vt:lpstr>
      <vt:lpstr>Holly blue   Celastrina argiolus paraleuca  Tiny Females larger Unmistakable silvery-blue colour</vt:lpstr>
      <vt:lpstr>Green-underside blue   Glaucopsyche alexis aeruginosa  Small Males blue  Females brownish Hindwing undersides a shiny green</vt:lpstr>
      <vt:lpstr>Iolas blue   Iolana iolas  Small to medium-sized Males violet-blue  Females more bluish</vt:lpstr>
      <vt:lpstr>Chequered blue   Pseudophilotes vicrama astabene  Tiny Males a light shade of silvery  dusky blue  Females brownish Chequered fringes </vt:lpstr>
      <vt:lpstr>Odd-spot blue  Turanana endymion endymion  Tiny Males a deep blue with black  markings Females bluish-brown</vt:lpstr>
      <vt:lpstr>Northern blue  Plebejus idas selda  Small Males silvery- to violet-blue with  thin white and black borders Females greyish-brown </vt:lpstr>
      <vt:lpstr>Baldur blue  Plebejus baldur  Small Looks like the northern blue Males violet-blue with black  borders</vt:lpstr>
      <vt:lpstr>Silver-studded blue  Plebejus argus bellus  Small Looks like the northern blue Males bright blue  Females a dark brown with orange  spots Silver-studded markings on the  hindwing</vt:lpstr>
      <vt:lpstr>Large jewel blue  Plebejus loewii  Small Females smaller and brown Males are a bright glossy blue</vt:lpstr>
      <vt:lpstr>Eastern brown argus  Plebejus carmon euaemon  Small Males and females are brownish  Crescent-shaped orange-red  spots on the wings </vt:lpstr>
      <vt:lpstr>Geranium argus  Eumedonia eumedon mylitta  Small Males and females are brown Rows of orange spots Conspicuous green undersides </vt:lpstr>
      <vt:lpstr>Brown argus  Aricia agestis  Small Males and females are brown  Orange or orange-red spots</vt:lpstr>
      <vt:lpstr>Taurus blue  Aricia isaurica  Tiny Males emerald-green  Wide black borders</vt:lpstr>
      <vt:lpstr>Steely argus  Aricia crassipuncta  Small Males and females are different  shades of brown Orange or orange-red spots </vt:lpstr>
      <vt:lpstr>Common blue  Polyommatus icarus  Small to medium-sized Males are a lilac-blue with narrow black margins Females are blue or brown Orange crescent-shaped markings</vt:lpstr>
      <vt:lpstr>Chapman's blue  Polyommatus thersites gravesi  Small Looks like the common blue but  males are a brighter violet-blue  and lack spots on the forewing undersides</vt:lpstr>
      <vt:lpstr>Mazarine blue  Polyommatus semiargus semiargus  Small Females larger and brown Males a deep violet-blue  White wing fringes </vt:lpstr>
      <vt:lpstr>Eastern mazarine blue   Polyommatus bellis antiochena  Small to medium-sized Looks like the mazarine blue but  larger Males a lighter blue</vt:lpstr>
      <vt:lpstr>Amanda's blue  Polyommatus amandus brenda  Small to medium-sized Males a glossy sky or silvery-blue  with darker margins Females can be blue or brown  with a greenish-blue sheen</vt:lpstr>
      <vt:lpstr>Lebanese Adonis blue   Polyommatus syriacus syriacus  Small Males a sky blue with violet  patches Females brown with orange  crescent-shaped markings</vt:lpstr>
      <vt:lpstr>Poseidon blue  Polyommatus poseidon  mesopotamica  Small Males a pale silvery-blue with  white fringes White streak on the undersides</vt:lpstr>
      <vt:lpstr>Zerny's anomalous blue   Polyommatus alcestis alcestis  Small Males are dark brown  White streak on the underside</vt:lpstr>
      <vt:lpstr>Meleager's blue  Polyommatus daphnis  Small to medium-sized Scalloped hindwings Males a shiny blue  Females variable</vt:lpstr>
      <vt:lpstr>Grass jewel  Chilades trochylus trochylus  Tiny Males and females both brown  Large orange markings Flight slow, halting, and very close  to the ground </vt:lpstr>
      <vt:lpstr>Small desert blue  Chilades galba galba  Tiny Looks like the grass jewel but  larger Males blue with reduced orange markings</vt:lpstr>
      <vt:lpstr>Small copper  Lycaena phlaeas timeus  Small Males a distinct golden-orange  or shiny tin-coppery colour  Dark brown margins and many  black dots Short tails</vt:lpstr>
      <vt:lpstr>Golden copper  Lycaena ochimus ochimus  Small Males a shiny golden-copper  Females a deeper colour with  many black markings Short tails</vt:lpstr>
      <vt:lpstr>Fiery copper  Lycaena thetis zahaltensis  Small Males a bright copper-red  Females have black markings and  longer tails  Yellowish undersides Short tails</vt:lpstr>
      <vt:lpstr>Lesser fiery copper  Lycaena thersamon omphale  Small Males copper-orange and lack  markings on the forewings  Females have many black dots Short tails</vt:lpstr>
      <vt:lpstr>Sooty copper  Lycaena tityrus  Small Males distinctly dark brown to  black Females are coppery and brown Short tails </vt:lpstr>
      <vt:lpstr>Turkish vernal copper  Tomares nogelii aurantiaca  Small Dark blackish-brown wings Orange patches</vt:lpstr>
      <vt:lpstr>Syrian vernal copper   Tomares nesimachus nesimachus  Small Looks like the Turkish vernal copper  but with more orange on its wings   </vt:lpstr>
      <vt:lpstr>Plain tiger  Danaus chrysippus chrysippus  Large Conspicuous Orange, black, and white wings White and black dots</vt:lpstr>
      <vt:lpstr>False plain tiger  Hypolimnas misippus misippus  Large Females larger and look like the plain tiger Males are brownish-black and white</vt:lpstr>
      <vt:lpstr>Southern white admiral   Limenitis reducta  Large Brownish-black and white with  a metallic blue sheen Orange-red on the undersides</vt:lpstr>
      <vt:lpstr>Yellow pansy  Junonia hierta cebrene  Medium-sized to large Bright yellow, brownish-black,  and blue wings  </vt:lpstr>
      <vt:lpstr>Large tortoiseshell  Nymphalis polychloros polychloros  Large Dark orange with darker borders  Many black, yellow, and blue  crescent-shaped markings</vt:lpstr>
      <vt:lpstr>Small tortoiseshell  Aglais urticae turcica  Medium-sized to large Looks like the large tortoiseshell but more reddish-orange  Black markings on hindwings</vt:lpstr>
      <vt:lpstr>Red admiral  Vanessa atalanta atalanta  Large Unmistakable black, red, and white Flight is high and purposeful</vt:lpstr>
      <vt:lpstr>Painted lady  Vanessa cardui cardui  Large Reddish-orange, pink,  blackish-brown, and white Flight is strong and often seen perching on the ground</vt:lpstr>
      <vt:lpstr>Comma  Polygonia c-album c-album  Medium-sized to large Looks like the large tortoiseshell  in colour Deeply dentated and notched  wings</vt:lpstr>
      <vt:lpstr>Cardinal  Argynnis pandora pandora  Large Greenish-orange colour  Females larger and brighter Forewings slightly concave  Dark green undersides</vt:lpstr>
      <vt:lpstr>Niobe fritillary  Argynnis niobe  Medium-sized to large Males bright brown-orange  Females are larger and duller  with darker markings Greenish undersides like the cardinal</vt:lpstr>
      <vt:lpstr>Queen of Spain fritillary  Issoria lathonia lathonia  Medium-sized Males and females a bright  orange-violet Many brownish-black markings Pearly spots on the undersides</vt:lpstr>
      <vt:lpstr>Knapweed fritillary  Melitaea phoebe  Medium-sized Bright orange-red colour Many black markings</vt:lpstr>
      <vt:lpstr>Punic fritillary  Melitaea punica telona  Small Looks like the knapweed fritillary  but smaller and of a lighter  yellowish colour</vt:lpstr>
      <vt:lpstr>Lederer's fritillary  Melitaea collina collina  Small to medium-sized Looks like the knapweed fritillary but smaller</vt:lpstr>
      <vt:lpstr>Toadflax fritillary  Melitaea didyma  Medium-sized Bright reddish-orange colour  Many black markings  Females larger and duller</vt:lpstr>
      <vt:lpstr>Desert fritillary  Melitaea deserticola deserticola  Small to medium-sized Looks like the toadflax fritillary but with different black markings on the undersides</vt:lpstr>
      <vt:lpstr>Glanville fritillary  Melitaea cinxia clarissa  Medium-sized Females larger and sandy  or greyish-brown Males orange-red Black lines and spots</vt:lpstr>
      <vt:lpstr>Two-tailed pasha  Charaxes jasius jasius  Large Females larger Dark brown and orange-yellow Dentated hindwings Short tails</vt:lpstr>
      <vt:lpstr>Levantine marbled white   Melanargia titea  Large White and black wings Wide black borders with white  dots</vt:lpstr>
      <vt:lpstr>Freyer's grayling  Hipparchia fatua sichaea  Small Dark brown colour Eyespots Females are lighter </vt:lpstr>
      <vt:lpstr>Great steppe grayling  Chazara persephone transiens  Medium-sized to large Contrasting dark brown and  white wing patterns Black spots</vt:lpstr>
      <vt:lpstr>Klug's tawny rock brown   Pseudochazara pelopea pelopea  Large Dark brown colour Orange-red bands</vt:lpstr>
      <vt:lpstr>Great sooty satyr  Satyrus ferula makmal  Large Males dark blackish-brown  Females lighter with orange-red  bands Distinct eyespots</vt:lpstr>
      <vt:lpstr>Dusky meadow brown   Hyponephele lycaon libanotica  Medium-sized to large Males dark brown Females a lighter chestnut colour Distinct eyespots</vt:lpstr>
      <vt:lpstr>Oriental meadow brown   Hyponephele lupina  Medium-sized Looks like the dusky meadow  brown but larger Dark golden-brown and  orange-red colour Females paler with more distinct eyespots</vt:lpstr>
      <vt:lpstr>Eastern meadow brown   Maniola telmessia telmessia  Medium-sized Males dark brown with  yellowish-orange bands on the  forewings Females lighter with more orange on wings</vt:lpstr>
      <vt:lpstr>Small heath  Coenonympha pamphilus neolyllus  Small Soft yellowish-orange Females larger with a pair of  eyespots on the front wings</vt:lpstr>
      <vt:lpstr>Wall brown  Lasiommata megera  Medium-sized to large Females larger and lighter Light brown colour with paler  yellow-orange bands Eyespots</vt:lpstr>
      <vt:lpstr>Large wall brown  Lasiommata maera orientalis  Large Darker than the wall brown Dark brown with reddish-orange  bands</vt:lpstr>
      <vt:lpstr>Speckled wood  Pararge aegeria aegeria  Medium-sized to large Females often larger Dark brown and golden-orange  wings Distinct eyespots</vt:lpstr>
      <vt:lpstr>African ringlet  Ypthima asterope asterope  Small Brownish-grey or slate Unmistakable eyespots, one on  each wing Flight slow and "bobbing" close to ground</vt:lpstr>
      <vt:lpstr>Hollyhock skipper  Carcharodus alceae alceae  Small Dark brown and reddish-pink  with a purplish to olive-green  sheen </vt:lpstr>
      <vt:lpstr>Oriental skipper  Carcharodus orientalis  maccabaeus  Small Distinctly bluish-grey wings</vt:lpstr>
      <vt:lpstr>Inky skipper  Erynnis marloyi marloyi  Small Females larger Dark brown Black spots and stripes on the  forewings</vt:lpstr>
      <vt:lpstr>Large grizzled skipper   Muschampia proto  Small Greyish-brown to nearly black  with creamy markings Flight is fast </vt:lpstr>
      <vt:lpstr>Tessellated skipper   Muschampia tessellum  cribrelloides  Small Looks like the large grizzled  skipper but larger Darker brown colour without the greenish tinge Whiter markings</vt:lpstr>
      <vt:lpstr>Anatolian skipper  Muschampia proteides proteides  Small Light brown colour Creamy-grey spots</vt:lpstr>
      <vt:lpstr>Oberthur's grizzled skipper   Pyrgus armoricanus philonides  Small Golden-brown colour but darker  than other species Reduced forewing white markings Pale reddish-brown undersides</vt:lpstr>
      <vt:lpstr>Olive skipper  Pyrgus serratulae alveoides  Small Looks like the Oberthur's grizzled skipper but larger and of a darker brown colour Tiny white markings Reddish-brown and olive-green  undersides</vt:lpstr>
      <vt:lpstr>Levantine grizzled skipper   Pyrgus melotis melotis  Small Larger and lighter than other  skippers Large creamy-white spots on the undersides</vt:lpstr>
      <vt:lpstr>Orbiferous skipper  Spialia orbifer hilaris  Small Dark brown colour Prominent white markings</vt:lpstr>
      <vt:lpstr>Kiki's skipper  Spialia phlomidis  Small Dark brown in colouration  Looks like the orbiferous skipper but has smaller white spots and a continuous white band on the  hindwing undersides</vt:lpstr>
      <vt:lpstr>Zeller's skipper  Borbo borbonica zelleri  Small Light to dark brown  White dots on the forewings Pointed forewings Flight fast and close to the ground </vt:lpstr>
      <vt:lpstr>Pigmy skipper  Gegenes pumilio pumilio  Small Pointed forewings Males are a darker brown  Females have a number of white  spots Flight is fast, powerful, and close to the ground</vt:lpstr>
      <vt:lpstr>Peaty skipper  Gegenes nostrodamus nostrodamus  Small Looks like the pigmy skipper but larger and lighter Dark brown colour Females lighter with white spots Flight quick and close to the ground</vt:lpstr>
      <vt:lpstr>Silver-spotted skipper  Hesperia comma pallida  Small Light orange-brown with many blue, yellow, and white markings, especially on the undersides Pointed forewings Hindwings are slightly concave </vt:lpstr>
      <vt:lpstr>Lulworth skipper  Thymelicus acteon phoenix  Small Females larger with golden "sunray" areas on the forewings Orange-brown with no markings Flight is fast, darting, and whirling </vt:lpstr>
      <vt:lpstr>Small skipper  Thymelicus sylvestris syriacus  Small Bright reddish-orange colour  Larger than other species with less distinct veins</vt:lpstr>
      <vt:lpstr>European skipper  Thymelicus lineola melissus  Small Looks like the small skipper but  smaller Distinct black borders and veins Yellowish undersides in males, greyish in females </vt:lpstr>
      <vt:lpstr>Levantine skipper  Thymelicus hyrax hyrax  Small Light orange-red Distinct orange patches on the  forewings Greenish hindwing undersides</vt:lpstr>
      <vt:lpstr>Millet skipper  Pelopidas thrax thrax  Small Looks like the peaty and pigmy  skippers but larger Hooked antennae Yellow spots on the forewings Pointed forewings Flight is fast, active, and close to the ground</vt:lpstr>
      <vt:lpstr>Large skipper  Ochlodes sylvanus faunus  Small to medium-sized Brownish orange-red  Greenish-yellow undersides Flight is fast and whirling</vt:lpstr>
      <vt:lpstr> </vt:lpstr>
      <vt:lpstr>THANK YOU  Questions or concerns? Please reach developer:   Husein Zorkot Lepidopterist, Butterfly Gardener, Conservationist, and BG &amp; P Manager Email: huseinspnl@gmail.com Mobile: 76 371 382  Please visit our website, Butterflies and Moths of Lebanon LEPIDOPTERA LIBANOTICA, at http://butterflies.spnl.org/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BUTTERFLY MONITORING</dc:title>
  <dc:creator>Windows User</dc:creator>
  <cp:lastModifiedBy>Administrator</cp:lastModifiedBy>
  <cp:revision>207</cp:revision>
  <dcterms:created xsi:type="dcterms:W3CDTF">2018-10-23T06:02:55Z</dcterms:created>
  <dcterms:modified xsi:type="dcterms:W3CDTF">2019-02-22T19:38:22Z</dcterms:modified>
</cp:coreProperties>
</file>